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80" r:id="rId1"/>
  </p:sldMasterIdLst>
  <p:notesMasterIdLst>
    <p:notesMasterId r:id="rId31"/>
  </p:notesMasterIdLst>
  <p:sldIdLst>
    <p:sldId id="256" r:id="rId2"/>
    <p:sldId id="442" r:id="rId3"/>
    <p:sldId id="439" r:id="rId4"/>
    <p:sldId id="441" r:id="rId5"/>
    <p:sldId id="440" r:id="rId6"/>
    <p:sldId id="443" r:id="rId7"/>
    <p:sldId id="446" r:id="rId8"/>
    <p:sldId id="447" r:id="rId9"/>
    <p:sldId id="445" r:id="rId10"/>
    <p:sldId id="444" r:id="rId11"/>
    <p:sldId id="449" r:id="rId12"/>
    <p:sldId id="448" r:id="rId13"/>
    <p:sldId id="450" r:id="rId14"/>
    <p:sldId id="451" r:id="rId15"/>
    <p:sldId id="452" r:id="rId16"/>
    <p:sldId id="455" r:id="rId17"/>
    <p:sldId id="453" r:id="rId18"/>
    <p:sldId id="454" r:id="rId19"/>
    <p:sldId id="458" r:id="rId20"/>
    <p:sldId id="457" r:id="rId21"/>
    <p:sldId id="459" r:id="rId22"/>
    <p:sldId id="456" r:id="rId23"/>
    <p:sldId id="462" r:id="rId24"/>
    <p:sldId id="461" r:id="rId25"/>
    <p:sldId id="460" r:id="rId26"/>
    <p:sldId id="463" r:id="rId27"/>
    <p:sldId id="464" r:id="rId28"/>
    <p:sldId id="465" r:id="rId29"/>
    <p:sldId id="466" r:id="rId30"/>
  </p:sldIdLst>
  <p:sldSz cx="9144000" cy="6858000" type="screen4x3"/>
  <p:notesSz cx="7099300" cy="10234613"/>
  <p:defaultTextStyle>
    <a:defPPr>
      <a:defRPr lang="it-IT"/>
    </a:defPPr>
    <a:lvl1pPr algn="l" rtl="0" fontAlgn="base">
      <a:spcBef>
        <a:spcPct val="0"/>
      </a:spcBef>
      <a:spcAft>
        <a:spcPct val="0"/>
      </a:spcAft>
      <a:defRPr kern="1200">
        <a:solidFill>
          <a:schemeClr val="tx1"/>
        </a:solidFill>
        <a:latin typeface="Calibri" pitchFamily="34" charset="0"/>
        <a:ea typeface="+mn-ea"/>
        <a:cs typeface="Arial" charset="0"/>
      </a:defRPr>
    </a:lvl1pPr>
    <a:lvl2pPr marL="457200" algn="l" rtl="0" fontAlgn="base">
      <a:spcBef>
        <a:spcPct val="0"/>
      </a:spcBef>
      <a:spcAft>
        <a:spcPct val="0"/>
      </a:spcAft>
      <a:defRPr kern="1200">
        <a:solidFill>
          <a:schemeClr val="tx1"/>
        </a:solidFill>
        <a:latin typeface="Calibri" pitchFamily="34" charset="0"/>
        <a:ea typeface="+mn-ea"/>
        <a:cs typeface="Arial" charset="0"/>
      </a:defRPr>
    </a:lvl2pPr>
    <a:lvl3pPr marL="914400" algn="l" rtl="0" fontAlgn="base">
      <a:spcBef>
        <a:spcPct val="0"/>
      </a:spcBef>
      <a:spcAft>
        <a:spcPct val="0"/>
      </a:spcAft>
      <a:defRPr kern="1200">
        <a:solidFill>
          <a:schemeClr val="tx1"/>
        </a:solidFill>
        <a:latin typeface="Calibri" pitchFamily="34" charset="0"/>
        <a:ea typeface="+mn-ea"/>
        <a:cs typeface="Arial" charset="0"/>
      </a:defRPr>
    </a:lvl3pPr>
    <a:lvl4pPr marL="1371600" algn="l" rtl="0" fontAlgn="base">
      <a:spcBef>
        <a:spcPct val="0"/>
      </a:spcBef>
      <a:spcAft>
        <a:spcPct val="0"/>
      </a:spcAft>
      <a:defRPr kern="1200">
        <a:solidFill>
          <a:schemeClr val="tx1"/>
        </a:solidFill>
        <a:latin typeface="Calibri" pitchFamily="34" charset="0"/>
        <a:ea typeface="+mn-ea"/>
        <a:cs typeface="Arial" charset="0"/>
      </a:defRPr>
    </a:lvl4pPr>
    <a:lvl5pPr marL="1828800" algn="l" rtl="0" fontAlgn="base">
      <a:spcBef>
        <a:spcPct val="0"/>
      </a:spcBef>
      <a:spcAft>
        <a:spcPct val="0"/>
      </a:spcAft>
      <a:defRPr kern="1200">
        <a:solidFill>
          <a:schemeClr val="tx1"/>
        </a:solidFill>
        <a:latin typeface="Calibri" pitchFamily="34" charset="0"/>
        <a:ea typeface="+mn-ea"/>
        <a:cs typeface="Arial" charset="0"/>
      </a:defRPr>
    </a:lvl5pPr>
    <a:lvl6pPr marL="2286000" algn="l" defTabSz="914400" rtl="0" eaLnBrk="1" latinLnBrk="0" hangingPunct="1">
      <a:defRPr kern="1200">
        <a:solidFill>
          <a:schemeClr val="tx1"/>
        </a:solidFill>
        <a:latin typeface="Calibri" pitchFamily="34" charset="0"/>
        <a:ea typeface="+mn-ea"/>
        <a:cs typeface="Arial" charset="0"/>
      </a:defRPr>
    </a:lvl6pPr>
    <a:lvl7pPr marL="2743200" algn="l" defTabSz="914400" rtl="0" eaLnBrk="1" latinLnBrk="0" hangingPunct="1">
      <a:defRPr kern="1200">
        <a:solidFill>
          <a:schemeClr val="tx1"/>
        </a:solidFill>
        <a:latin typeface="Calibri" pitchFamily="34" charset="0"/>
        <a:ea typeface="+mn-ea"/>
        <a:cs typeface="Arial" charset="0"/>
      </a:defRPr>
    </a:lvl7pPr>
    <a:lvl8pPr marL="3200400" algn="l" defTabSz="914400" rtl="0" eaLnBrk="1" latinLnBrk="0" hangingPunct="1">
      <a:defRPr kern="1200">
        <a:solidFill>
          <a:schemeClr val="tx1"/>
        </a:solidFill>
        <a:latin typeface="Calibri" pitchFamily="34" charset="0"/>
        <a:ea typeface="+mn-ea"/>
        <a:cs typeface="Arial" charset="0"/>
      </a:defRPr>
    </a:lvl8pPr>
    <a:lvl9pPr marL="3657600" algn="l" defTabSz="914400" rtl="0" eaLnBrk="1" latinLnBrk="0" hangingPunct="1">
      <a:defRPr kern="1200">
        <a:solidFill>
          <a:schemeClr val="tx1"/>
        </a:solidFill>
        <a:latin typeface="Calibri" pitchFamily="34" charset="0"/>
        <a:ea typeface="+mn-ea"/>
        <a:cs typeface="Arial"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3300"/>
    <a:srgbClr val="FCF60E"/>
    <a:srgbClr val="0033CC"/>
    <a:srgbClr val="000000"/>
    <a:srgbClr val="77777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83" autoAdjust="0"/>
    <p:restoredTop sz="91304" autoAdjust="0"/>
  </p:normalViewPr>
  <p:slideViewPr>
    <p:cSldViewPr>
      <p:cViewPr varScale="1">
        <p:scale>
          <a:sx n="78" d="100"/>
          <a:sy n="78" d="100"/>
        </p:scale>
        <p:origin x="1622" y="43"/>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32E62CF-DE33-4730-8797-BEC2F800D3E1}"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95C9ECF1-364F-4043-9597-C5163FFE3E64}">
      <dgm:prSet/>
      <dgm:spPr/>
      <dgm:t>
        <a:bodyPr/>
        <a:lstStyle/>
        <a:p>
          <a:pPr rtl="0"/>
          <a:r>
            <a:rPr lang="it-IT" dirty="0"/>
            <a:t>INTRO TO THE LINUX FILESYSTEM </a:t>
          </a:r>
        </a:p>
      </dgm:t>
    </dgm:pt>
    <dgm:pt modelId="{2BE2B768-7ECB-427C-90AF-17AF16F4481B}" type="parTrans" cxnId="{E93B463D-DC67-444F-B1B5-5012A32D50A9}">
      <dgm:prSet/>
      <dgm:spPr/>
      <dgm:t>
        <a:bodyPr/>
        <a:lstStyle/>
        <a:p>
          <a:endParaRPr lang="it-IT"/>
        </a:p>
      </dgm:t>
    </dgm:pt>
    <dgm:pt modelId="{3B15A1D3-A309-4DBD-8AA5-BE192766DF18}" type="sibTrans" cxnId="{E93B463D-DC67-444F-B1B5-5012A32D50A9}">
      <dgm:prSet/>
      <dgm:spPr/>
      <dgm:t>
        <a:bodyPr/>
        <a:lstStyle/>
        <a:p>
          <a:endParaRPr lang="it-IT"/>
        </a:p>
      </dgm:t>
    </dgm:pt>
    <dgm:pt modelId="{D3FDA15A-B414-4935-B4EA-7998B779F871}" type="pres">
      <dgm:prSet presAssocID="{232E62CF-DE33-4730-8797-BEC2F800D3E1}" presName="linear" presStyleCnt="0">
        <dgm:presLayoutVars>
          <dgm:animLvl val="lvl"/>
          <dgm:resizeHandles val="exact"/>
        </dgm:presLayoutVars>
      </dgm:prSet>
      <dgm:spPr/>
    </dgm:pt>
    <dgm:pt modelId="{6085D948-0567-4315-95B4-87489D6E1C3E}" type="pres">
      <dgm:prSet presAssocID="{95C9ECF1-364F-4043-9597-C5163FFE3E64}" presName="parentText" presStyleLbl="node1" presStyleIdx="0" presStyleCnt="1">
        <dgm:presLayoutVars>
          <dgm:chMax val="0"/>
          <dgm:bulletEnabled val="1"/>
        </dgm:presLayoutVars>
      </dgm:prSet>
      <dgm:spPr/>
    </dgm:pt>
  </dgm:ptLst>
  <dgm:cxnLst>
    <dgm:cxn modelId="{DEF22209-7017-4199-A2C7-B4516151B5B7}" type="presOf" srcId="{95C9ECF1-364F-4043-9597-C5163FFE3E64}" destId="{6085D948-0567-4315-95B4-87489D6E1C3E}" srcOrd="0" destOrd="0" presId="urn:microsoft.com/office/officeart/2005/8/layout/vList2"/>
    <dgm:cxn modelId="{E93B463D-DC67-444F-B1B5-5012A32D50A9}" srcId="{232E62CF-DE33-4730-8797-BEC2F800D3E1}" destId="{95C9ECF1-364F-4043-9597-C5163FFE3E64}" srcOrd="0" destOrd="0" parTransId="{2BE2B768-7ECB-427C-90AF-17AF16F4481B}" sibTransId="{3B15A1D3-A309-4DBD-8AA5-BE192766DF18}"/>
    <dgm:cxn modelId="{F5670DFA-443D-44CC-86D8-456FC8B262F7}" type="presOf" srcId="{232E62CF-DE33-4730-8797-BEC2F800D3E1}" destId="{D3FDA15A-B414-4935-B4EA-7998B779F871}" srcOrd="0" destOrd="0" presId="urn:microsoft.com/office/officeart/2005/8/layout/vList2"/>
    <dgm:cxn modelId="{303C2FC3-D779-4110-8868-4212E35B6D88}" type="presParOf" srcId="{D3FDA15A-B414-4935-B4EA-7998B779F871}" destId="{6085D948-0567-4315-95B4-87489D6E1C3E}"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232E62CF-DE33-4730-8797-BEC2F800D3E1}"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95C9ECF1-364F-4043-9597-C5163FFE3E64}">
      <dgm:prSet/>
      <dgm:spPr/>
      <dgm:t>
        <a:bodyPr/>
        <a:lstStyle/>
        <a:p>
          <a:pPr rtl="0"/>
          <a:r>
            <a:rPr lang="it-IT" dirty="0"/>
            <a:t>THE </a:t>
          </a:r>
          <a:r>
            <a:rPr lang="it-IT" dirty="0" err="1"/>
            <a:t>ls</a:t>
          </a:r>
          <a:r>
            <a:rPr lang="it-IT" dirty="0"/>
            <a:t> COMMAND IN DEPTH </a:t>
          </a:r>
        </a:p>
      </dgm:t>
    </dgm:pt>
    <dgm:pt modelId="{2BE2B768-7ECB-427C-90AF-17AF16F4481B}" type="parTrans" cxnId="{E93B463D-DC67-444F-B1B5-5012A32D50A9}">
      <dgm:prSet/>
      <dgm:spPr/>
      <dgm:t>
        <a:bodyPr/>
        <a:lstStyle/>
        <a:p>
          <a:endParaRPr lang="it-IT"/>
        </a:p>
      </dgm:t>
    </dgm:pt>
    <dgm:pt modelId="{3B15A1D3-A309-4DBD-8AA5-BE192766DF18}" type="sibTrans" cxnId="{E93B463D-DC67-444F-B1B5-5012A32D50A9}">
      <dgm:prSet/>
      <dgm:spPr/>
      <dgm:t>
        <a:bodyPr/>
        <a:lstStyle/>
        <a:p>
          <a:endParaRPr lang="it-IT"/>
        </a:p>
      </dgm:t>
    </dgm:pt>
    <dgm:pt modelId="{D3FDA15A-B414-4935-B4EA-7998B779F871}" type="pres">
      <dgm:prSet presAssocID="{232E62CF-DE33-4730-8797-BEC2F800D3E1}" presName="linear" presStyleCnt="0">
        <dgm:presLayoutVars>
          <dgm:animLvl val="lvl"/>
          <dgm:resizeHandles val="exact"/>
        </dgm:presLayoutVars>
      </dgm:prSet>
      <dgm:spPr/>
    </dgm:pt>
    <dgm:pt modelId="{6085D948-0567-4315-95B4-87489D6E1C3E}" type="pres">
      <dgm:prSet presAssocID="{95C9ECF1-364F-4043-9597-C5163FFE3E64}" presName="parentText" presStyleLbl="node1" presStyleIdx="0" presStyleCnt="1" custLinFactNeighborX="-3160" custLinFactNeighborY="-3002">
        <dgm:presLayoutVars>
          <dgm:chMax val="0"/>
          <dgm:bulletEnabled val="1"/>
        </dgm:presLayoutVars>
      </dgm:prSet>
      <dgm:spPr/>
    </dgm:pt>
  </dgm:ptLst>
  <dgm:cxnLst>
    <dgm:cxn modelId="{DEF22209-7017-4199-A2C7-B4516151B5B7}" type="presOf" srcId="{95C9ECF1-364F-4043-9597-C5163FFE3E64}" destId="{6085D948-0567-4315-95B4-87489D6E1C3E}" srcOrd="0" destOrd="0" presId="urn:microsoft.com/office/officeart/2005/8/layout/vList2"/>
    <dgm:cxn modelId="{E93B463D-DC67-444F-B1B5-5012A32D50A9}" srcId="{232E62CF-DE33-4730-8797-BEC2F800D3E1}" destId="{95C9ECF1-364F-4043-9597-C5163FFE3E64}" srcOrd="0" destOrd="0" parTransId="{2BE2B768-7ECB-427C-90AF-17AF16F4481B}" sibTransId="{3B15A1D3-A309-4DBD-8AA5-BE192766DF18}"/>
    <dgm:cxn modelId="{F5670DFA-443D-44CC-86D8-456FC8B262F7}" type="presOf" srcId="{232E62CF-DE33-4730-8797-BEC2F800D3E1}" destId="{D3FDA15A-B414-4935-B4EA-7998B779F871}" srcOrd="0" destOrd="0" presId="urn:microsoft.com/office/officeart/2005/8/layout/vList2"/>
    <dgm:cxn modelId="{303C2FC3-D779-4110-8868-4212E35B6D88}" type="presParOf" srcId="{D3FDA15A-B414-4935-B4EA-7998B779F871}" destId="{6085D948-0567-4315-95B4-87489D6E1C3E}"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232E62CF-DE33-4730-8797-BEC2F800D3E1}"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95C9ECF1-364F-4043-9597-C5163FFE3E64}">
      <dgm:prSet/>
      <dgm:spPr/>
      <dgm:t>
        <a:bodyPr/>
        <a:lstStyle/>
        <a:p>
          <a:pPr rtl="0"/>
          <a:r>
            <a:rPr lang="it-IT" dirty="0"/>
            <a:t>THE </a:t>
          </a:r>
          <a:r>
            <a:rPr lang="it-IT" dirty="0" err="1"/>
            <a:t>ls</a:t>
          </a:r>
          <a:r>
            <a:rPr lang="it-IT" dirty="0"/>
            <a:t> COMMAND IN DEPTH </a:t>
          </a:r>
        </a:p>
      </dgm:t>
    </dgm:pt>
    <dgm:pt modelId="{2BE2B768-7ECB-427C-90AF-17AF16F4481B}" type="parTrans" cxnId="{E93B463D-DC67-444F-B1B5-5012A32D50A9}">
      <dgm:prSet/>
      <dgm:spPr/>
      <dgm:t>
        <a:bodyPr/>
        <a:lstStyle/>
        <a:p>
          <a:endParaRPr lang="it-IT"/>
        </a:p>
      </dgm:t>
    </dgm:pt>
    <dgm:pt modelId="{3B15A1D3-A309-4DBD-8AA5-BE192766DF18}" type="sibTrans" cxnId="{E93B463D-DC67-444F-B1B5-5012A32D50A9}">
      <dgm:prSet/>
      <dgm:spPr/>
      <dgm:t>
        <a:bodyPr/>
        <a:lstStyle/>
        <a:p>
          <a:endParaRPr lang="it-IT"/>
        </a:p>
      </dgm:t>
    </dgm:pt>
    <dgm:pt modelId="{D3FDA15A-B414-4935-B4EA-7998B779F871}" type="pres">
      <dgm:prSet presAssocID="{232E62CF-DE33-4730-8797-BEC2F800D3E1}" presName="linear" presStyleCnt="0">
        <dgm:presLayoutVars>
          <dgm:animLvl val="lvl"/>
          <dgm:resizeHandles val="exact"/>
        </dgm:presLayoutVars>
      </dgm:prSet>
      <dgm:spPr/>
    </dgm:pt>
    <dgm:pt modelId="{6085D948-0567-4315-95B4-87489D6E1C3E}" type="pres">
      <dgm:prSet presAssocID="{95C9ECF1-364F-4043-9597-C5163FFE3E64}" presName="parentText" presStyleLbl="node1" presStyleIdx="0" presStyleCnt="1" custLinFactNeighborX="184" custLinFactNeighborY="23936">
        <dgm:presLayoutVars>
          <dgm:chMax val="0"/>
          <dgm:bulletEnabled val="1"/>
        </dgm:presLayoutVars>
      </dgm:prSet>
      <dgm:spPr/>
    </dgm:pt>
  </dgm:ptLst>
  <dgm:cxnLst>
    <dgm:cxn modelId="{DEF22209-7017-4199-A2C7-B4516151B5B7}" type="presOf" srcId="{95C9ECF1-364F-4043-9597-C5163FFE3E64}" destId="{6085D948-0567-4315-95B4-87489D6E1C3E}" srcOrd="0" destOrd="0" presId="urn:microsoft.com/office/officeart/2005/8/layout/vList2"/>
    <dgm:cxn modelId="{E93B463D-DC67-444F-B1B5-5012A32D50A9}" srcId="{232E62CF-DE33-4730-8797-BEC2F800D3E1}" destId="{95C9ECF1-364F-4043-9597-C5163FFE3E64}" srcOrd="0" destOrd="0" parTransId="{2BE2B768-7ECB-427C-90AF-17AF16F4481B}" sibTransId="{3B15A1D3-A309-4DBD-8AA5-BE192766DF18}"/>
    <dgm:cxn modelId="{F5670DFA-443D-44CC-86D8-456FC8B262F7}" type="presOf" srcId="{232E62CF-DE33-4730-8797-BEC2F800D3E1}" destId="{D3FDA15A-B414-4935-B4EA-7998B779F871}" srcOrd="0" destOrd="0" presId="urn:microsoft.com/office/officeart/2005/8/layout/vList2"/>
    <dgm:cxn modelId="{303C2FC3-D779-4110-8868-4212E35B6D88}" type="presParOf" srcId="{D3FDA15A-B414-4935-B4EA-7998B779F871}" destId="{6085D948-0567-4315-95B4-87489D6E1C3E}"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232E62CF-DE33-4730-8797-BEC2F800D3E1}"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95C9ECF1-364F-4043-9597-C5163FFE3E64}">
      <dgm:prSet/>
      <dgm:spPr/>
      <dgm:t>
        <a:bodyPr/>
        <a:lstStyle/>
        <a:p>
          <a:pPr rtl="0"/>
          <a:r>
            <a:rPr lang="it-IT" dirty="0"/>
            <a:t>THE </a:t>
          </a:r>
          <a:r>
            <a:rPr lang="it-IT" dirty="0" err="1"/>
            <a:t>ls</a:t>
          </a:r>
          <a:r>
            <a:rPr lang="it-IT" dirty="0"/>
            <a:t> COMMAND IN DEPTH </a:t>
          </a:r>
        </a:p>
      </dgm:t>
    </dgm:pt>
    <dgm:pt modelId="{2BE2B768-7ECB-427C-90AF-17AF16F4481B}" type="parTrans" cxnId="{E93B463D-DC67-444F-B1B5-5012A32D50A9}">
      <dgm:prSet/>
      <dgm:spPr/>
      <dgm:t>
        <a:bodyPr/>
        <a:lstStyle/>
        <a:p>
          <a:endParaRPr lang="it-IT"/>
        </a:p>
      </dgm:t>
    </dgm:pt>
    <dgm:pt modelId="{3B15A1D3-A309-4DBD-8AA5-BE192766DF18}" type="sibTrans" cxnId="{E93B463D-DC67-444F-B1B5-5012A32D50A9}">
      <dgm:prSet/>
      <dgm:spPr/>
      <dgm:t>
        <a:bodyPr/>
        <a:lstStyle/>
        <a:p>
          <a:endParaRPr lang="it-IT"/>
        </a:p>
      </dgm:t>
    </dgm:pt>
    <dgm:pt modelId="{D3FDA15A-B414-4935-B4EA-7998B779F871}" type="pres">
      <dgm:prSet presAssocID="{232E62CF-DE33-4730-8797-BEC2F800D3E1}" presName="linear" presStyleCnt="0">
        <dgm:presLayoutVars>
          <dgm:animLvl val="lvl"/>
          <dgm:resizeHandles val="exact"/>
        </dgm:presLayoutVars>
      </dgm:prSet>
      <dgm:spPr/>
    </dgm:pt>
    <dgm:pt modelId="{6085D948-0567-4315-95B4-87489D6E1C3E}" type="pres">
      <dgm:prSet presAssocID="{95C9ECF1-364F-4043-9597-C5163FFE3E64}" presName="parentText" presStyleLbl="node1" presStyleIdx="0" presStyleCnt="1" custLinFactNeighborX="184" custLinFactNeighborY="23936">
        <dgm:presLayoutVars>
          <dgm:chMax val="0"/>
          <dgm:bulletEnabled val="1"/>
        </dgm:presLayoutVars>
      </dgm:prSet>
      <dgm:spPr/>
    </dgm:pt>
  </dgm:ptLst>
  <dgm:cxnLst>
    <dgm:cxn modelId="{DEF22209-7017-4199-A2C7-B4516151B5B7}" type="presOf" srcId="{95C9ECF1-364F-4043-9597-C5163FFE3E64}" destId="{6085D948-0567-4315-95B4-87489D6E1C3E}" srcOrd="0" destOrd="0" presId="urn:microsoft.com/office/officeart/2005/8/layout/vList2"/>
    <dgm:cxn modelId="{E93B463D-DC67-444F-B1B5-5012A32D50A9}" srcId="{232E62CF-DE33-4730-8797-BEC2F800D3E1}" destId="{95C9ECF1-364F-4043-9597-C5163FFE3E64}" srcOrd="0" destOrd="0" parTransId="{2BE2B768-7ECB-427C-90AF-17AF16F4481B}" sibTransId="{3B15A1D3-A309-4DBD-8AA5-BE192766DF18}"/>
    <dgm:cxn modelId="{F5670DFA-443D-44CC-86D8-456FC8B262F7}" type="presOf" srcId="{232E62CF-DE33-4730-8797-BEC2F800D3E1}" destId="{D3FDA15A-B414-4935-B4EA-7998B779F871}" srcOrd="0" destOrd="0" presId="urn:microsoft.com/office/officeart/2005/8/layout/vList2"/>
    <dgm:cxn modelId="{303C2FC3-D779-4110-8868-4212E35B6D88}" type="presParOf" srcId="{D3FDA15A-B414-4935-B4EA-7998B779F871}" destId="{6085D948-0567-4315-95B4-87489D6E1C3E}"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232E62CF-DE33-4730-8797-BEC2F800D3E1}"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95C9ECF1-364F-4043-9597-C5163FFE3E64}">
      <dgm:prSet/>
      <dgm:spPr/>
      <dgm:t>
        <a:bodyPr/>
        <a:lstStyle/>
        <a:p>
          <a:pPr rtl="0"/>
          <a:r>
            <a:rPr lang="it-IT" dirty="0"/>
            <a:t>THE </a:t>
          </a:r>
          <a:r>
            <a:rPr lang="it-IT" dirty="0" err="1"/>
            <a:t>ls</a:t>
          </a:r>
          <a:r>
            <a:rPr lang="it-IT" dirty="0"/>
            <a:t> COMMAND IN DEPTH </a:t>
          </a:r>
        </a:p>
      </dgm:t>
    </dgm:pt>
    <dgm:pt modelId="{2BE2B768-7ECB-427C-90AF-17AF16F4481B}" type="parTrans" cxnId="{E93B463D-DC67-444F-B1B5-5012A32D50A9}">
      <dgm:prSet/>
      <dgm:spPr/>
      <dgm:t>
        <a:bodyPr/>
        <a:lstStyle/>
        <a:p>
          <a:endParaRPr lang="it-IT"/>
        </a:p>
      </dgm:t>
    </dgm:pt>
    <dgm:pt modelId="{3B15A1D3-A309-4DBD-8AA5-BE192766DF18}" type="sibTrans" cxnId="{E93B463D-DC67-444F-B1B5-5012A32D50A9}">
      <dgm:prSet/>
      <dgm:spPr/>
      <dgm:t>
        <a:bodyPr/>
        <a:lstStyle/>
        <a:p>
          <a:endParaRPr lang="it-IT"/>
        </a:p>
      </dgm:t>
    </dgm:pt>
    <dgm:pt modelId="{D3FDA15A-B414-4935-B4EA-7998B779F871}" type="pres">
      <dgm:prSet presAssocID="{232E62CF-DE33-4730-8797-BEC2F800D3E1}" presName="linear" presStyleCnt="0">
        <dgm:presLayoutVars>
          <dgm:animLvl val="lvl"/>
          <dgm:resizeHandles val="exact"/>
        </dgm:presLayoutVars>
      </dgm:prSet>
      <dgm:spPr/>
    </dgm:pt>
    <dgm:pt modelId="{6085D948-0567-4315-95B4-87489D6E1C3E}" type="pres">
      <dgm:prSet presAssocID="{95C9ECF1-364F-4043-9597-C5163FFE3E64}" presName="parentText" presStyleLbl="node1" presStyleIdx="0" presStyleCnt="1" custLinFactNeighborX="184" custLinFactNeighborY="23936">
        <dgm:presLayoutVars>
          <dgm:chMax val="0"/>
          <dgm:bulletEnabled val="1"/>
        </dgm:presLayoutVars>
      </dgm:prSet>
      <dgm:spPr/>
    </dgm:pt>
  </dgm:ptLst>
  <dgm:cxnLst>
    <dgm:cxn modelId="{DEF22209-7017-4199-A2C7-B4516151B5B7}" type="presOf" srcId="{95C9ECF1-364F-4043-9597-C5163FFE3E64}" destId="{6085D948-0567-4315-95B4-87489D6E1C3E}" srcOrd="0" destOrd="0" presId="urn:microsoft.com/office/officeart/2005/8/layout/vList2"/>
    <dgm:cxn modelId="{E93B463D-DC67-444F-B1B5-5012A32D50A9}" srcId="{232E62CF-DE33-4730-8797-BEC2F800D3E1}" destId="{95C9ECF1-364F-4043-9597-C5163FFE3E64}" srcOrd="0" destOrd="0" parTransId="{2BE2B768-7ECB-427C-90AF-17AF16F4481B}" sibTransId="{3B15A1D3-A309-4DBD-8AA5-BE192766DF18}"/>
    <dgm:cxn modelId="{F5670DFA-443D-44CC-86D8-456FC8B262F7}" type="presOf" srcId="{232E62CF-DE33-4730-8797-BEC2F800D3E1}" destId="{D3FDA15A-B414-4935-B4EA-7998B779F871}" srcOrd="0" destOrd="0" presId="urn:microsoft.com/office/officeart/2005/8/layout/vList2"/>
    <dgm:cxn modelId="{303C2FC3-D779-4110-8868-4212E35B6D88}" type="presParOf" srcId="{D3FDA15A-B414-4935-B4EA-7998B779F871}" destId="{6085D948-0567-4315-95B4-87489D6E1C3E}"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232E62CF-DE33-4730-8797-BEC2F800D3E1}"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95C9ECF1-364F-4043-9597-C5163FFE3E64}">
      <dgm:prSet/>
      <dgm:spPr/>
      <dgm:t>
        <a:bodyPr/>
        <a:lstStyle/>
        <a:p>
          <a:pPr rtl="0"/>
          <a:r>
            <a:rPr lang="en-US" b="0" i="0" dirty="0"/>
            <a:t>Understanding File Timestamps: </a:t>
          </a:r>
          <a:r>
            <a:rPr lang="en-US" b="0" i="0" dirty="0" err="1"/>
            <a:t>atime</a:t>
          </a:r>
          <a:r>
            <a:rPr lang="en-US" b="0" i="0" dirty="0"/>
            <a:t>, </a:t>
          </a:r>
          <a:r>
            <a:rPr lang="en-US" b="0" i="0" dirty="0" err="1"/>
            <a:t>mtime</a:t>
          </a:r>
          <a:r>
            <a:rPr lang="en-US" b="0" i="0" dirty="0"/>
            <a:t>, </a:t>
          </a:r>
          <a:r>
            <a:rPr lang="en-US" b="0" i="0" dirty="0" err="1"/>
            <a:t>ctime</a:t>
          </a:r>
          <a:r>
            <a:rPr lang="en-US" b="0" i="0" dirty="0"/>
            <a:t> (stat, touch, date)</a:t>
          </a:r>
          <a:endParaRPr lang="it-IT" dirty="0"/>
        </a:p>
      </dgm:t>
    </dgm:pt>
    <dgm:pt modelId="{2BE2B768-7ECB-427C-90AF-17AF16F4481B}" type="parTrans" cxnId="{E93B463D-DC67-444F-B1B5-5012A32D50A9}">
      <dgm:prSet/>
      <dgm:spPr/>
      <dgm:t>
        <a:bodyPr/>
        <a:lstStyle/>
        <a:p>
          <a:endParaRPr lang="it-IT"/>
        </a:p>
      </dgm:t>
    </dgm:pt>
    <dgm:pt modelId="{3B15A1D3-A309-4DBD-8AA5-BE192766DF18}" type="sibTrans" cxnId="{E93B463D-DC67-444F-B1B5-5012A32D50A9}">
      <dgm:prSet/>
      <dgm:spPr/>
      <dgm:t>
        <a:bodyPr/>
        <a:lstStyle/>
        <a:p>
          <a:endParaRPr lang="it-IT"/>
        </a:p>
      </dgm:t>
    </dgm:pt>
    <dgm:pt modelId="{D3FDA15A-B414-4935-B4EA-7998B779F871}" type="pres">
      <dgm:prSet presAssocID="{232E62CF-DE33-4730-8797-BEC2F800D3E1}" presName="linear" presStyleCnt="0">
        <dgm:presLayoutVars>
          <dgm:animLvl val="lvl"/>
          <dgm:resizeHandles val="exact"/>
        </dgm:presLayoutVars>
      </dgm:prSet>
      <dgm:spPr/>
    </dgm:pt>
    <dgm:pt modelId="{6085D948-0567-4315-95B4-87489D6E1C3E}" type="pres">
      <dgm:prSet presAssocID="{95C9ECF1-364F-4043-9597-C5163FFE3E64}" presName="parentText" presStyleLbl="node1" presStyleIdx="0" presStyleCnt="1" custLinFactNeighborX="184" custLinFactNeighborY="23936">
        <dgm:presLayoutVars>
          <dgm:chMax val="0"/>
          <dgm:bulletEnabled val="1"/>
        </dgm:presLayoutVars>
      </dgm:prSet>
      <dgm:spPr/>
    </dgm:pt>
  </dgm:ptLst>
  <dgm:cxnLst>
    <dgm:cxn modelId="{DEF22209-7017-4199-A2C7-B4516151B5B7}" type="presOf" srcId="{95C9ECF1-364F-4043-9597-C5163FFE3E64}" destId="{6085D948-0567-4315-95B4-87489D6E1C3E}" srcOrd="0" destOrd="0" presId="urn:microsoft.com/office/officeart/2005/8/layout/vList2"/>
    <dgm:cxn modelId="{E93B463D-DC67-444F-B1B5-5012A32D50A9}" srcId="{232E62CF-DE33-4730-8797-BEC2F800D3E1}" destId="{95C9ECF1-364F-4043-9597-C5163FFE3E64}" srcOrd="0" destOrd="0" parTransId="{2BE2B768-7ECB-427C-90AF-17AF16F4481B}" sibTransId="{3B15A1D3-A309-4DBD-8AA5-BE192766DF18}"/>
    <dgm:cxn modelId="{F5670DFA-443D-44CC-86D8-456FC8B262F7}" type="presOf" srcId="{232E62CF-DE33-4730-8797-BEC2F800D3E1}" destId="{D3FDA15A-B414-4935-B4EA-7998B779F871}" srcOrd="0" destOrd="0" presId="urn:microsoft.com/office/officeart/2005/8/layout/vList2"/>
    <dgm:cxn modelId="{303C2FC3-D779-4110-8868-4212E35B6D88}" type="presParOf" srcId="{D3FDA15A-B414-4935-B4EA-7998B779F871}" destId="{6085D948-0567-4315-95B4-87489D6E1C3E}"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232E62CF-DE33-4730-8797-BEC2F800D3E1}"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95C9ECF1-364F-4043-9597-C5163FFE3E64}">
      <dgm:prSet/>
      <dgm:spPr/>
      <dgm:t>
        <a:bodyPr/>
        <a:lstStyle/>
        <a:p>
          <a:pPr rtl="0"/>
          <a:r>
            <a:rPr lang="en-US" b="0" i="0" dirty="0"/>
            <a:t>Understanding File Timestamps: </a:t>
          </a:r>
          <a:r>
            <a:rPr lang="en-US" b="0" i="0" dirty="0" err="1"/>
            <a:t>atime</a:t>
          </a:r>
          <a:r>
            <a:rPr lang="en-US" b="0" i="0" dirty="0"/>
            <a:t>, </a:t>
          </a:r>
          <a:r>
            <a:rPr lang="en-US" b="0" i="0" dirty="0" err="1"/>
            <a:t>mtime</a:t>
          </a:r>
          <a:r>
            <a:rPr lang="en-US" b="0" i="0" dirty="0"/>
            <a:t>, </a:t>
          </a:r>
          <a:r>
            <a:rPr lang="en-US" b="0" i="0" dirty="0" err="1"/>
            <a:t>ctime</a:t>
          </a:r>
          <a:r>
            <a:rPr lang="en-US" b="0" i="0" dirty="0"/>
            <a:t> (stat, touch, date)</a:t>
          </a:r>
          <a:endParaRPr lang="it-IT" dirty="0"/>
        </a:p>
      </dgm:t>
    </dgm:pt>
    <dgm:pt modelId="{2BE2B768-7ECB-427C-90AF-17AF16F4481B}" type="parTrans" cxnId="{E93B463D-DC67-444F-B1B5-5012A32D50A9}">
      <dgm:prSet/>
      <dgm:spPr/>
      <dgm:t>
        <a:bodyPr/>
        <a:lstStyle/>
        <a:p>
          <a:endParaRPr lang="it-IT"/>
        </a:p>
      </dgm:t>
    </dgm:pt>
    <dgm:pt modelId="{3B15A1D3-A309-4DBD-8AA5-BE192766DF18}" type="sibTrans" cxnId="{E93B463D-DC67-444F-B1B5-5012A32D50A9}">
      <dgm:prSet/>
      <dgm:spPr/>
      <dgm:t>
        <a:bodyPr/>
        <a:lstStyle/>
        <a:p>
          <a:endParaRPr lang="it-IT"/>
        </a:p>
      </dgm:t>
    </dgm:pt>
    <dgm:pt modelId="{D3FDA15A-B414-4935-B4EA-7998B779F871}" type="pres">
      <dgm:prSet presAssocID="{232E62CF-DE33-4730-8797-BEC2F800D3E1}" presName="linear" presStyleCnt="0">
        <dgm:presLayoutVars>
          <dgm:animLvl val="lvl"/>
          <dgm:resizeHandles val="exact"/>
        </dgm:presLayoutVars>
      </dgm:prSet>
      <dgm:spPr/>
    </dgm:pt>
    <dgm:pt modelId="{6085D948-0567-4315-95B4-87489D6E1C3E}" type="pres">
      <dgm:prSet presAssocID="{95C9ECF1-364F-4043-9597-C5163FFE3E64}" presName="parentText" presStyleLbl="node1" presStyleIdx="0" presStyleCnt="1" custLinFactNeighborX="184" custLinFactNeighborY="23936">
        <dgm:presLayoutVars>
          <dgm:chMax val="0"/>
          <dgm:bulletEnabled val="1"/>
        </dgm:presLayoutVars>
      </dgm:prSet>
      <dgm:spPr/>
    </dgm:pt>
  </dgm:ptLst>
  <dgm:cxnLst>
    <dgm:cxn modelId="{DEF22209-7017-4199-A2C7-B4516151B5B7}" type="presOf" srcId="{95C9ECF1-364F-4043-9597-C5163FFE3E64}" destId="{6085D948-0567-4315-95B4-87489D6E1C3E}" srcOrd="0" destOrd="0" presId="urn:microsoft.com/office/officeart/2005/8/layout/vList2"/>
    <dgm:cxn modelId="{E93B463D-DC67-444F-B1B5-5012A32D50A9}" srcId="{232E62CF-DE33-4730-8797-BEC2F800D3E1}" destId="{95C9ECF1-364F-4043-9597-C5163FFE3E64}" srcOrd="0" destOrd="0" parTransId="{2BE2B768-7ECB-427C-90AF-17AF16F4481B}" sibTransId="{3B15A1D3-A309-4DBD-8AA5-BE192766DF18}"/>
    <dgm:cxn modelId="{F5670DFA-443D-44CC-86D8-456FC8B262F7}" type="presOf" srcId="{232E62CF-DE33-4730-8797-BEC2F800D3E1}" destId="{D3FDA15A-B414-4935-B4EA-7998B779F871}" srcOrd="0" destOrd="0" presId="urn:microsoft.com/office/officeart/2005/8/layout/vList2"/>
    <dgm:cxn modelId="{303C2FC3-D779-4110-8868-4212E35B6D88}" type="presParOf" srcId="{D3FDA15A-B414-4935-B4EA-7998B779F871}" destId="{6085D948-0567-4315-95B4-87489D6E1C3E}"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232E62CF-DE33-4730-8797-BEC2F800D3E1}"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95C9ECF1-364F-4043-9597-C5163FFE3E64}">
      <dgm:prSet/>
      <dgm:spPr/>
      <dgm:t>
        <a:bodyPr/>
        <a:lstStyle/>
        <a:p>
          <a:pPr rtl="0"/>
          <a:r>
            <a:rPr lang="it-IT" b="0" i="0" dirty="0" err="1"/>
            <a:t>Sorting</a:t>
          </a:r>
          <a:r>
            <a:rPr lang="it-IT" b="0" i="0" dirty="0"/>
            <a:t> Files by </a:t>
          </a:r>
          <a:r>
            <a:rPr lang="it-IT" b="0" i="0" dirty="0" err="1"/>
            <a:t>Timestamp</a:t>
          </a:r>
          <a:endParaRPr lang="it-IT" dirty="0"/>
        </a:p>
      </dgm:t>
    </dgm:pt>
    <dgm:pt modelId="{2BE2B768-7ECB-427C-90AF-17AF16F4481B}" type="parTrans" cxnId="{E93B463D-DC67-444F-B1B5-5012A32D50A9}">
      <dgm:prSet/>
      <dgm:spPr/>
      <dgm:t>
        <a:bodyPr/>
        <a:lstStyle/>
        <a:p>
          <a:endParaRPr lang="it-IT"/>
        </a:p>
      </dgm:t>
    </dgm:pt>
    <dgm:pt modelId="{3B15A1D3-A309-4DBD-8AA5-BE192766DF18}" type="sibTrans" cxnId="{E93B463D-DC67-444F-B1B5-5012A32D50A9}">
      <dgm:prSet/>
      <dgm:spPr/>
      <dgm:t>
        <a:bodyPr/>
        <a:lstStyle/>
        <a:p>
          <a:endParaRPr lang="it-IT"/>
        </a:p>
      </dgm:t>
    </dgm:pt>
    <dgm:pt modelId="{D3FDA15A-B414-4935-B4EA-7998B779F871}" type="pres">
      <dgm:prSet presAssocID="{232E62CF-DE33-4730-8797-BEC2F800D3E1}" presName="linear" presStyleCnt="0">
        <dgm:presLayoutVars>
          <dgm:animLvl val="lvl"/>
          <dgm:resizeHandles val="exact"/>
        </dgm:presLayoutVars>
      </dgm:prSet>
      <dgm:spPr/>
    </dgm:pt>
    <dgm:pt modelId="{6085D948-0567-4315-95B4-87489D6E1C3E}" type="pres">
      <dgm:prSet presAssocID="{95C9ECF1-364F-4043-9597-C5163FFE3E64}" presName="parentText" presStyleLbl="node1" presStyleIdx="0" presStyleCnt="1" custLinFactNeighborX="184" custLinFactNeighborY="23936">
        <dgm:presLayoutVars>
          <dgm:chMax val="0"/>
          <dgm:bulletEnabled val="1"/>
        </dgm:presLayoutVars>
      </dgm:prSet>
      <dgm:spPr/>
    </dgm:pt>
  </dgm:ptLst>
  <dgm:cxnLst>
    <dgm:cxn modelId="{DEF22209-7017-4199-A2C7-B4516151B5B7}" type="presOf" srcId="{95C9ECF1-364F-4043-9597-C5163FFE3E64}" destId="{6085D948-0567-4315-95B4-87489D6E1C3E}" srcOrd="0" destOrd="0" presId="urn:microsoft.com/office/officeart/2005/8/layout/vList2"/>
    <dgm:cxn modelId="{E93B463D-DC67-444F-B1B5-5012A32D50A9}" srcId="{232E62CF-DE33-4730-8797-BEC2F800D3E1}" destId="{95C9ECF1-364F-4043-9597-C5163FFE3E64}" srcOrd="0" destOrd="0" parTransId="{2BE2B768-7ECB-427C-90AF-17AF16F4481B}" sibTransId="{3B15A1D3-A309-4DBD-8AA5-BE192766DF18}"/>
    <dgm:cxn modelId="{F5670DFA-443D-44CC-86D8-456FC8B262F7}" type="presOf" srcId="{232E62CF-DE33-4730-8797-BEC2F800D3E1}" destId="{D3FDA15A-B414-4935-B4EA-7998B779F871}" srcOrd="0" destOrd="0" presId="urn:microsoft.com/office/officeart/2005/8/layout/vList2"/>
    <dgm:cxn modelId="{303C2FC3-D779-4110-8868-4212E35B6D88}" type="presParOf" srcId="{D3FDA15A-B414-4935-B4EA-7998B779F871}" destId="{6085D948-0567-4315-95B4-87489D6E1C3E}"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232E62CF-DE33-4730-8797-BEC2F800D3E1}"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95C9ECF1-364F-4043-9597-C5163FFE3E64}">
      <dgm:prSet/>
      <dgm:spPr/>
      <dgm:t>
        <a:bodyPr/>
        <a:lstStyle/>
        <a:p>
          <a:pPr rtl="0"/>
          <a:r>
            <a:rPr lang="it-IT" dirty="0"/>
            <a:t>FILE TYPES IN LINUX</a:t>
          </a:r>
        </a:p>
      </dgm:t>
    </dgm:pt>
    <dgm:pt modelId="{2BE2B768-7ECB-427C-90AF-17AF16F4481B}" type="parTrans" cxnId="{E93B463D-DC67-444F-B1B5-5012A32D50A9}">
      <dgm:prSet/>
      <dgm:spPr/>
      <dgm:t>
        <a:bodyPr/>
        <a:lstStyle/>
        <a:p>
          <a:endParaRPr lang="it-IT"/>
        </a:p>
      </dgm:t>
    </dgm:pt>
    <dgm:pt modelId="{3B15A1D3-A309-4DBD-8AA5-BE192766DF18}" type="sibTrans" cxnId="{E93B463D-DC67-444F-B1B5-5012A32D50A9}">
      <dgm:prSet/>
      <dgm:spPr/>
      <dgm:t>
        <a:bodyPr/>
        <a:lstStyle/>
        <a:p>
          <a:endParaRPr lang="it-IT"/>
        </a:p>
      </dgm:t>
    </dgm:pt>
    <dgm:pt modelId="{D3FDA15A-B414-4935-B4EA-7998B779F871}" type="pres">
      <dgm:prSet presAssocID="{232E62CF-DE33-4730-8797-BEC2F800D3E1}" presName="linear" presStyleCnt="0">
        <dgm:presLayoutVars>
          <dgm:animLvl val="lvl"/>
          <dgm:resizeHandles val="exact"/>
        </dgm:presLayoutVars>
      </dgm:prSet>
      <dgm:spPr/>
    </dgm:pt>
    <dgm:pt modelId="{6085D948-0567-4315-95B4-87489D6E1C3E}" type="pres">
      <dgm:prSet presAssocID="{95C9ECF1-364F-4043-9597-C5163FFE3E64}" presName="parentText" presStyleLbl="node1" presStyleIdx="0" presStyleCnt="1" custLinFactNeighborX="184" custLinFactNeighborY="23936">
        <dgm:presLayoutVars>
          <dgm:chMax val="0"/>
          <dgm:bulletEnabled val="1"/>
        </dgm:presLayoutVars>
      </dgm:prSet>
      <dgm:spPr/>
    </dgm:pt>
  </dgm:ptLst>
  <dgm:cxnLst>
    <dgm:cxn modelId="{DEF22209-7017-4199-A2C7-B4516151B5B7}" type="presOf" srcId="{95C9ECF1-364F-4043-9597-C5163FFE3E64}" destId="{6085D948-0567-4315-95B4-87489D6E1C3E}" srcOrd="0" destOrd="0" presId="urn:microsoft.com/office/officeart/2005/8/layout/vList2"/>
    <dgm:cxn modelId="{E93B463D-DC67-444F-B1B5-5012A32D50A9}" srcId="{232E62CF-DE33-4730-8797-BEC2F800D3E1}" destId="{95C9ECF1-364F-4043-9597-C5163FFE3E64}" srcOrd="0" destOrd="0" parTransId="{2BE2B768-7ECB-427C-90AF-17AF16F4481B}" sibTransId="{3B15A1D3-A309-4DBD-8AA5-BE192766DF18}"/>
    <dgm:cxn modelId="{F5670DFA-443D-44CC-86D8-456FC8B262F7}" type="presOf" srcId="{232E62CF-DE33-4730-8797-BEC2F800D3E1}" destId="{D3FDA15A-B414-4935-B4EA-7998B779F871}" srcOrd="0" destOrd="0" presId="urn:microsoft.com/office/officeart/2005/8/layout/vList2"/>
    <dgm:cxn modelId="{303C2FC3-D779-4110-8868-4212E35B6D88}" type="presParOf" srcId="{D3FDA15A-B414-4935-B4EA-7998B779F871}" destId="{6085D948-0567-4315-95B4-87489D6E1C3E}"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232E62CF-DE33-4730-8797-BEC2F800D3E1}"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95C9ECF1-364F-4043-9597-C5163FFE3E64}">
      <dgm:prSet/>
      <dgm:spPr/>
      <dgm:t>
        <a:bodyPr/>
        <a:lstStyle/>
        <a:p>
          <a:pPr rtl="0"/>
          <a:r>
            <a:rPr lang="it-IT" dirty="0"/>
            <a:t>FILE TYPES IN LINUX</a:t>
          </a:r>
        </a:p>
      </dgm:t>
    </dgm:pt>
    <dgm:pt modelId="{2BE2B768-7ECB-427C-90AF-17AF16F4481B}" type="parTrans" cxnId="{E93B463D-DC67-444F-B1B5-5012A32D50A9}">
      <dgm:prSet/>
      <dgm:spPr/>
      <dgm:t>
        <a:bodyPr/>
        <a:lstStyle/>
        <a:p>
          <a:endParaRPr lang="it-IT"/>
        </a:p>
      </dgm:t>
    </dgm:pt>
    <dgm:pt modelId="{3B15A1D3-A309-4DBD-8AA5-BE192766DF18}" type="sibTrans" cxnId="{E93B463D-DC67-444F-B1B5-5012A32D50A9}">
      <dgm:prSet/>
      <dgm:spPr/>
      <dgm:t>
        <a:bodyPr/>
        <a:lstStyle/>
        <a:p>
          <a:endParaRPr lang="it-IT"/>
        </a:p>
      </dgm:t>
    </dgm:pt>
    <dgm:pt modelId="{D3FDA15A-B414-4935-B4EA-7998B779F871}" type="pres">
      <dgm:prSet presAssocID="{232E62CF-DE33-4730-8797-BEC2F800D3E1}" presName="linear" presStyleCnt="0">
        <dgm:presLayoutVars>
          <dgm:animLvl val="lvl"/>
          <dgm:resizeHandles val="exact"/>
        </dgm:presLayoutVars>
      </dgm:prSet>
      <dgm:spPr/>
    </dgm:pt>
    <dgm:pt modelId="{6085D948-0567-4315-95B4-87489D6E1C3E}" type="pres">
      <dgm:prSet presAssocID="{95C9ECF1-364F-4043-9597-C5163FFE3E64}" presName="parentText" presStyleLbl="node1" presStyleIdx="0" presStyleCnt="1" custLinFactNeighborX="184" custLinFactNeighborY="23936">
        <dgm:presLayoutVars>
          <dgm:chMax val="0"/>
          <dgm:bulletEnabled val="1"/>
        </dgm:presLayoutVars>
      </dgm:prSet>
      <dgm:spPr/>
    </dgm:pt>
  </dgm:ptLst>
  <dgm:cxnLst>
    <dgm:cxn modelId="{DEF22209-7017-4199-A2C7-B4516151B5B7}" type="presOf" srcId="{95C9ECF1-364F-4043-9597-C5163FFE3E64}" destId="{6085D948-0567-4315-95B4-87489D6E1C3E}" srcOrd="0" destOrd="0" presId="urn:microsoft.com/office/officeart/2005/8/layout/vList2"/>
    <dgm:cxn modelId="{E93B463D-DC67-444F-B1B5-5012A32D50A9}" srcId="{232E62CF-DE33-4730-8797-BEC2F800D3E1}" destId="{95C9ECF1-364F-4043-9597-C5163FFE3E64}" srcOrd="0" destOrd="0" parTransId="{2BE2B768-7ECB-427C-90AF-17AF16F4481B}" sibTransId="{3B15A1D3-A309-4DBD-8AA5-BE192766DF18}"/>
    <dgm:cxn modelId="{F5670DFA-443D-44CC-86D8-456FC8B262F7}" type="presOf" srcId="{232E62CF-DE33-4730-8797-BEC2F800D3E1}" destId="{D3FDA15A-B414-4935-B4EA-7998B779F871}" srcOrd="0" destOrd="0" presId="urn:microsoft.com/office/officeart/2005/8/layout/vList2"/>
    <dgm:cxn modelId="{303C2FC3-D779-4110-8868-4212E35B6D88}" type="presParOf" srcId="{D3FDA15A-B414-4935-B4EA-7998B779F871}" destId="{6085D948-0567-4315-95B4-87489D6E1C3E}"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232E62CF-DE33-4730-8797-BEC2F800D3E1}"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95C9ECF1-364F-4043-9597-C5163FFE3E64}">
      <dgm:prSet/>
      <dgm:spPr/>
      <dgm:t>
        <a:bodyPr/>
        <a:lstStyle/>
        <a:p>
          <a:pPr rtl="0"/>
          <a:r>
            <a:rPr lang="it-IT" dirty="0"/>
            <a:t>Quiz time</a:t>
          </a:r>
        </a:p>
      </dgm:t>
    </dgm:pt>
    <dgm:pt modelId="{2BE2B768-7ECB-427C-90AF-17AF16F4481B}" type="parTrans" cxnId="{E93B463D-DC67-444F-B1B5-5012A32D50A9}">
      <dgm:prSet/>
      <dgm:spPr/>
      <dgm:t>
        <a:bodyPr/>
        <a:lstStyle/>
        <a:p>
          <a:endParaRPr lang="it-IT"/>
        </a:p>
      </dgm:t>
    </dgm:pt>
    <dgm:pt modelId="{3B15A1D3-A309-4DBD-8AA5-BE192766DF18}" type="sibTrans" cxnId="{E93B463D-DC67-444F-B1B5-5012A32D50A9}">
      <dgm:prSet/>
      <dgm:spPr/>
      <dgm:t>
        <a:bodyPr/>
        <a:lstStyle/>
        <a:p>
          <a:endParaRPr lang="it-IT"/>
        </a:p>
      </dgm:t>
    </dgm:pt>
    <dgm:pt modelId="{D3FDA15A-B414-4935-B4EA-7998B779F871}" type="pres">
      <dgm:prSet presAssocID="{232E62CF-DE33-4730-8797-BEC2F800D3E1}" presName="linear" presStyleCnt="0">
        <dgm:presLayoutVars>
          <dgm:animLvl val="lvl"/>
          <dgm:resizeHandles val="exact"/>
        </dgm:presLayoutVars>
      </dgm:prSet>
      <dgm:spPr/>
    </dgm:pt>
    <dgm:pt modelId="{6085D948-0567-4315-95B4-87489D6E1C3E}" type="pres">
      <dgm:prSet presAssocID="{95C9ECF1-364F-4043-9597-C5163FFE3E64}" presName="parentText" presStyleLbl="node1" presStyleIdx="0" presStyleCnt="1" custLinFactNeighborX="184" custLinFactNeighborY="23936">
        <dgm:presLayoutVars>
          <dgm:chMax val="0"/>
          <dgm:bulletEnabled val="1"/>
        </dgm:presLayoutVars>
      </dgm:prSet>
      <dgm:spPr/>
    </dgm:pt>
  </dgm:ptLst>
  <dgm:cxnLst>
    <dgm:cxn modelId="{DEF22209-7017-4199-A2C7-B4516151B5B7}" type="presOf" srcId="{95C9ECF1-364F-4043-9597-C5163FFE3E64}" destId="{6085D948-0567-4315-95B4-87489D6E1C3E}" srcOrd="0" destOrd="0" presId="urn:microsoft.com/office/officeart/2005/8/layout/vList2"/>
    <dgm:cxn modelId="{E93B463D-DC67-444F-B1B5-5012A32D50A9}" srcId="{232E62CF-DE33-4730-8797-BEC2F800D3E1}" destId="{95C9ECF1-364F-4043-9597-C5163FFE3E64}" srcOrd="0" destOrd="0" parTransId="{2BE2B768-7ECB-427C-90AF-17AF16F4481B}" sibTransId="{3B15A1D3-A309-4DBD-8AA5-BE192766DF18}"/>
    <dgm:cxn modelId="{F5670DFA-443D-44CC-86D8-456FC8B262F7}" type="presOf" srcId="{232E62CF-DE33-4730-8797-BEC2F800D3E1}" destId="{D3FDA15A-B414-4935-B4EA-7998B779F871}" srcOrd="0" destOrd="0" presId="urn:microsoft.com/office/officeart/2005/8/layout/vList2"/>
    <dgm:cxn modelId="{303C2FC3-D779-4110-8868-4212E35B6D88}" type="presParOf" srcId="{D3FDA15A-B414-4935-B4EA-7998B779F871}" destId="{6085D948-0567-4315-95B4-87489D6E1C3E}"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32E62CF-DE33-4730-8797-BEC2F800D3E1}"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95C9ECF1-364F-4043-9597-C5163FFE3E64}">
      <dgm:prSet/>
      <dgm:spPr/>
      <dgm:t>
        <a:bodyPr/>
        <a:lstStyle/>
        <a:p>
          <a:pPr rtl="0"/>
          <a:r>
            <a:rPr lang="it-IT" dirty="0"/>
            <a:t>THE FILE SYSTEM HIERARCHY STANDARD (FHS) </a:t>
          </a:r>
        </a:p>
      </dgm:t>
    </dgm:pt>
    <dgm:pt modelId="{2BE2B768-7ECB-427C-90AF-17AF16F4481B}" type="parTrans" cxnId="{E93B463D-DC67-444F-B1B5-5012A32D50A9}">
      <dgm:prSet/>
      <dgm:spPr/>
      <dgm:t>
        <a:bodyPr/>
        <a:lstStyle/>
        <a:p>
          <a:endParaRPr lang="it-IT"/>
        </a:p>
      </dgm:t>
    </dgm:pt>
    <dgm:pt modelId="{3B15A1D3-A309-4DBD-8AA5-BE192766DF18}" type="sibTrans" cxnId="{E93B463D-DC67-444F-B1B5-5012A32D50A9}">
      <dgm:prSet/>
      <dgm:spPr/>
      <dgm:t>
        <a:bodyPr/>
        <a:lstStyle/>
        <a:p>
          <a:endParaRPr lang="it-IT"/>
        </a:p>
      </dgm:t>
    </dgm:pt>
    <dgm:pt modelId="{D3FDA15A-B414-4935-B4EA-7998B779F871}" type="pres">
      <dgm:prSet presAssocID="{232E62CF-DE33-4730-8797-BEC2F800D3E1}" presName="linear" presStyleCnt="0">
        <dgm:presLayoutVars>
          <dgm:animLvl val="lvl"/>
          <dgm:resizeHandles val="exact"/>
        </dgm:presLayoutVars>
      </dgm:prSet>
      <dgm:spPr/>
    </dgm:pt>
    <dgm:pt modelId="{6085D948-0567-4315-95B4-87489D6E1C3E}" type="pres">
      <dgm:prSet presAssocID="{95C9ECF1-364F-4043-9597-C5163FFE3E64}" presName="parentText" presStyleLbl="node1" presStyleIdx="0" presStyleCnt="1">
        <dgm:presLayoutVars>
          <dgm:chMax val="0"/>
          <dgm:bulletEnabled val="1"/>
        </dgm:presLayoutVars>
      </dgm:prSet>
      <dgm:spPr/>
    </dgm:pt>
  </dgm:ptLst>
  <dgm:cxnLst>
    <dgm:cxn modelId="{DEF22209-7017-4199-A2C7-B4516151B5B7}" type="presOf" srcId="{95C9ECF1-364F-4043-9597-C5163FFE3E64}" destId="{6085D948-0567-4315-95B4-87489D6E1C3E}" srcOrd="0" destOrd="0" presId="urn:microsoft.com/office/officeart/2005/8/layout/vList2"/>
    <dgm:cxn modelId="{E93B463D-DC67-444F-B1B5-5012A32D50A9}" srcId="{232E62CF-DE33-4730-8797-BEC2F800D3E1}" destId="{95C9ECF1-364F-4043-9597-C5163FFE3E64}" srcOrd="0" destOrd="0" parTransId="{2BE2B768-7ECB-427C-90AF-17AF16F4481B}" sibTransId="{3B15A1D3-A309-4DBD-8AA5-BE192766DF18}"/>
    <dgm:cxn modelId="{F5670DFA-443D-44CC-86D8-456FC8B262F7}" type="presOf" srcId="{232E62CF-DE33-4730-8797-BEC2F800D3E1}" destId="{D3FDA15A-B414-4935-B4EA-7998B779F871}" srcOrd="0" destOrd="0" presId="urn:microsoft.com/office/officeart/2005/8/layout/vList2"/>
    <dgm:cxn modelId="{303C2FC3-D779-4110-8868-4212E35B6D88}" type="presParOf" srcId="{D3FDA15A-B414-4935-B4EA-7998B779F871}" destId="{6085D948-0567-4315-95B4-87489D6E1C3E}"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232E62CF-DE33-4730-8797-BEC2F800D3E1}"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95C9ECF1-364F-4043-9597-C5163FFE3E64}">
      <dgm:prSet/>
      <dgm:spPr/>
      <dgm:t>
        <a:bodyPr/>
        <a:lstStyle/>
        <a:p>
          <a:pPr rtl="0"/>
          <a:r>
            <a:rPr lang="it-IT" dirty="0"/>
            <a:t>Quiz time</a:t>
          </a:r>
        </a:p>
      </dgm:t>
    </dgm:pt>
    <dgm:pt modelId="{3B15A1D3-A309-4DBD-8AA5-BE192766DF18}" type="sibTrans" cxnId="{E93B463D-DC67-444F-B1B5-5012A32D50A9}">
      <dgm:prSet/>
      <dgm:spPr/>
      <dgm:t>
        <a:bodyPr/>
        <a:lstStyle/>
        <a:p>
          <a:endParaRPr lang="it-IT"/>
        </a:p>
      </dgm:t>
    </dgm:pt>
    <dgm:pt modelId="{2BE2B768-7ECB-427C-90AF-17AF16F4481B}" type="parTrans" cxnId="{E93B463D-DC67-444F-B1B5-5012A32D50A9}">
      <dgm:prSet/>
      <dgm:spPr/>
      <dgm:t>
        <a:bodyPr/>
        <a:lstStyle/>
        <a:p>
          <a:endParaRPr lang="it-IT"/>
        </a:p>
      </dgm:t>
    </dgm:pt>
    <dgm:pt modelId="{D3FDA15A-B414-4935-B4EA-7998B779F871}" type="pres">
      <dgm:prSet presAssocID="{232E62CF-DE33-4730-8797-BEC2F800D3E1}" presName="linear" presStyleCnt="0">
        <dgm:presLayoutVars>
          <dgm:animLvl val="lvl"/>
          <dgm:resizeHandles val="exact"/>
        </dgm:presLayoutVars>
      </dgm:prSet>
      <dgm:spPr/>
    </dgm:pt>
    <dgm:pt modelId="{6085D948-0567-4315-95B4-87489D6E1C3E}" type="pres">
      <dgm:prSet presAssocID="{95C9ECF1-364F-4043-9597-C5163FFE3E64}" presName="parentText" presStyleLbl="node1" presStyleIdx="0" presStyleCnt="1" custLinFactNeighborX="184" custLinFactNeighborY="23936">
        <dgm:presLayoutVars>
          <dgm:chMax val="0"/>
          <dgm:bulletEnabled val="1"/>
        </dgm:presLayoutVars>
      </dgm:prSet>
      <dgm:spPr/>
    </dgm:pt>
  </dgm:ptLst>
  <dgm:cxnLst>
    <dgm:cxn modelId="{DEF22209-7017-4199-A2C7-B4516151B5B7}" type="presOf" srcId="{95C9ECF1-364F-4043-9597-C5163FFE3E64}" destId="{6085D948-0567-4315-95B4-87489D6E1C3E}" srcOrd="0" destOrd="0" presId="urn:microsoft.com/office/officeart/2005/8/layout/vList2"/>
    <dgm:cxn modelId="{E93B463D-DC67-444F-B1B5-5012A32D50A9}" srcId="{232E62CF-DE33-4730-8797-BEC2F800D3E1}" destId="{95C9ECF1-364F-4043-9597-C5163FFE3E64}" srcOrd="0" destOrd="0" parTransId="{2BE2B768-7ECB-427C-90AF-17AF16F4481B}" sibTransId="{3B15A1D3-A309-4DBD-8AA5-BE192766DF18}"/>
    <dgm:cxn modelId="{F5670DFA-443D-44CC-86D8-456FC8B262F7}" type="presOf" srcId="{232E62CF-DE33-4730-8797-BEC2F800D3E1}" destId="{D3FDA15A-B414-4935-B4EA-7998B779F871}" srcOrd="0" destOrd="0" presId="urn:microsoft.com/office/officeart/2005/8/layout/vList2"/>
    <dgm:cxn modelId="{303C2FC3-D779-4110-8868-4212E35B6D88}" type="presParOf" srcId="{D3FDA15A-B414-4935-B4EA-7998B779F871}" destId="{6085D948-0567-4315-95B4-87489D6E1C3E}"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232E62CF-DE33-4730-8797-BEC2F800D3E1}"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95C9ECF1-364F-4043-9597-C5163FFE3E64}">
      <dgm:prSet/>
      <dgm:spPr/>
      <dgm:t>
        <a:bodyPr/>
        <a:lstStyle/>
        <a:p>
          <a:pPr rtl="0"/>
          <a:r>
            <a:rPr lang="it-IT" dirty="0"/>
            <a:t>VIEWING FILES (</a:t>
          </a:r>
          <a:r>
            <a:rPr lang="it-IT" dirty="0" err="1"/>
            <a:t>cat</a:t>
          </a:r>
          <a:r>
            <a:rPr lang="it-IT" dirty="0"/>
            <a:t>)</a:t>
          </a:r>
        </a:p>
      </dgm:t>
    </dgm:pt>
    <dgm:pt modelId="{2BE2B768-7ECB-427C-90AF-17AF16F4481B}" type="parTrans" cxnId="{E93B463D-DC67-444F-B1B5-5012A32D50A9}">
      <dgm:prSet/>
      <dgm:spPr/>
      <dgm:t>
        <a:bodyPr/>
        <a:lstStyle/>
        <a:p>
          <a:endParaRPr lang="it-IT"/>
        </a:p>
      </dgm:t>
    </dgm:pt>
    <dgm:pt modelId="{3B15A1D3-A309-4DBD-8AA5-BE192766DF18}" type="sibTrans" cxnId="{E93B463D-DC67-444F-B1B5-5012A32D50A9}">
      <dgm:prSet/>
      <dgm:spPr/>
      <dgm:t>
        <a:bodyPr/>
        <a:lstStyle/>
        <a:p>
          <a:endParaRPr lang="it-IT"/>
        </a:p>
      </dgm:t>
    </dgm:pt>
    <dgm:pt modelId="{D3FDA15A-B414-4935-B4EA-7998B779F871}" type="pres">
      <dgm:prSet presAssocID="{232E62CF-DE33-4730-8797-BEC2F800D3E1}" presName="linear" presStyleCnt="0">
        <dgm:presLayoutVars>
          <dgm:animLvl val="lvl"/>
          <dgm:resizeHandles val="exact"/>
        </dgm:presLayoutVars>
      </dgm:prSet>
      <dgm:spPr/>
    </dgm:pt>
    <dgm:pt modelId="{6085D948-0567-4315-95B4-87489D6E1C3E}" type="pres">
      <dgm:prSet presAssocID="{95C9ECF1-364F-4043-9597-C5163FFE3E64}" presName="parentText" presStyleLbl="node1" presStyleIdx="0" presStyleCnt="1" custLinFactNeighborX="184" custLinFactNeighborY="23936">
        <dgm:presLayoutVars>
          <dgm:chMax val="0"/>
          <dgm:bulletEnabled val="1"/>
        </dgm:presLayoutVars>
      </dgm:prSet>
      <dgm:spPr/>
    </dgm:pt>
  </dgm:ptLst>
  <dgm:cxnLst>
    <dgm:cxn modelId="{DEF22209-7017-4199-A2C7-B4516151B5B7}" type="presOf" srcId="{95C9ECF1-364F-4043-9597-C5163FFE3E64}" destId="{6085D948-0567-4315-95B4-87489D6E1C3E}" srcOrd="0" destOrd="0" presId="urn:microsoft.com/office/officeart/2005/8/layout/vList2"/>
    <dgm:cxn modelId="{E93B463D-DC67-444F-B1B5-5012A32D50A9}" srcId="{232E62CF-DE33-4730-8797-BEC2F800D3E1}" destId="{95C9ECF1-364F-4043-9597-C5163FFE3E64}" srcOrd="0" destOrd="0" parTransId="{2BE2B768-7ECB-427C-90AF-17AF16F4481B}" sibTransId="{3B15A1D3-A309-4DBD-8AA5-BE192766DF18}"/>
    <dgm:cxn modelId="{F5670DFA-443D-44CC-86D8-456FC8B262F7}" type="presOf" srcId="{232E62CF-DE33-4730-8797-BEC2F800D3E1}" destId="{D3FDA15A-B414-4935-B4EA-7998B779F871}" srcOrd="0" destOrd="0" presId="urn:microsoft.com/office/officeart/2005/8/layout/vList2"/>
    <dgm:cxn modelId="{303C2FC3-D779-4110-8868-4212E35B6D88}" type="presParOf" srcId="{D3FDA15A-B414-4935-B4EA-7998B779F871}" destId="{6085D948-0567-4315-95B4-87489D6E1C3E}"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232E62CF-DE33-4730-8797-BEC2F800D3E1}"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95C9ECF1-364F-4043-9597-C5163FFE3E64}">
      <dgm:prSet/>
      <dgm:spPr/>
      <dgm:t>
        <a:bodyPr/>
        <a:lstStyle/>
        <a:p>
          <a:pPr rtl="0"/>
          <a:r>
            <a:rPr lang="it-IT" dirty="0"/>
            <a:t>VIEWING FILES (</a:t>
          </a:r>
          <a:r>
            <a:rPr lang="it-IT" dirty="0" err="1"/>
            <a:t>less</a:t>
          </a:r>
          <a:r>
            <a:rPr lang="it-IT" dirty="0"/>
            <a:t>)</a:t>
          </a:r>
        </a:p>
      </dgm:t>
    </dgm:pt>
    <dgm:pt modelId="{2BE2B768-7ECB-427C-90AF-17AF16F4481B}" type="parTrans" cxnId="{E93B463D-DC67-444F-B1B5-5012A32D50A9}">
      <dgm:prSet/>
      <dgm:spPr/>
      <dgm:t>
        <a:bodyPr/>
        <a:lstStyle/>
        <a:p>
          <a:endParaRPr lang="it-IT"/>
        </a:p>
      </dgm:t>
    </dgm:pt>
    <dgm:pt modelId="{3B15A1D3-A309-4DBD-8AA5-BE192766DF18}" type="sibTrans" cxnId="{E93B463D-DC67-444F-B1B5-5012A32D50A9}">
      <dgm:prSet/>
      <dgm:spPr/>
      <dgm:t>
        <a:bodyPr/>
        <a:lstStyle/>
        <a:p>
          <a:endParaRPr lang="it-IT"/>
        </a:p>
      </dgm:t>
    </dgm:pt>
    <dgm:pt modelId="{D3FDA15A-B414-4935-B4EA-7998B779F871}" type="pres">
      <dgm:prSet presAssocID="{232E62CF-DE33-4730-8797-BEC2F800D3E1}" presName="linear" presStyleCnt="0">
        <dgm:presLayoutVars>
          <dgm:animLvl val="lvl"/>
          <dgm:resizeHandles val="exact"/>
        </dgm:presLayoutVars>
      </dgm:prSet>
      <dgm:spPr/>
    </dgm:pt>
    <dgm:pt modelId="{6085D948-0567-4315-95B4-87489D6E1C3E}" type="pres">
      <dgm:prSet presAssocID="{95C9ECF1-364F-4043-9597-C5163FFE3E64}" presName="parentText" presStyleLbl="node1" presStyleIdx="0" presStyleCnt="1" custLinFactNeighborX="184" custLinFactNeighborY="23936">
        <dgm:presLayoutVars>
          <dgm:chMax val="0"/>
          <dgm:bulletEnabled val="1"/>
        </dgm:presLayoutVars>
      </dgm:prSet>
      <dgm:spPr/>
    </dgm:pt>
  </dgm:ptLst>
  <dgm:cxnLst>
    <dgm:cxn modelId="{DEF22209-7017-4199-A2C7-B4516151B5B7}" type="presOf" srcId="{95C9ECF1-364F-4043-9597-C5163FFE3E64}" destId="{6085D948-0567-4315-95B4-87489D6E1C3E}" srcOrd="0" destOrd="0" presId="urn:microsoft.com/office/officeart/2005/8/layout/vList2"/>
    <dgm:cxn modelId="{E93B463D-DC67-444F-B1B5-5012A32D50A9}" srcId="{232E62CF-DE33-4730-8797-BEC2F800D3E1}" destId="{95C9ECF1-364F-4043-9597-C5163FFE3E64}" srcOrd="0" destOrd="0" parTransId="{2BE2B768-7ECB-427C-90AF-17AF16F4481B}" sibTransId="{3B15A1D3-A309-4DBD-8AA5-BE192766DF18}"/>
    <dgm:cxn modelId="{F5670DFA-443D-44CC-86D8-456FC8B262F7}" type="presOf" srcId="{232E62CF-DE33-4730-8797-BEC2F800D3E1}" destId="{D3FDA15A-B414-4935-B4EA-7998B779F871}" srcOrd="0" destOrd="0" presId="urn:microsoft.com/office/officeart/2005/8/layout/vList2"/>
    <dgm:cxn modelId="{303C2FC3-D779-4110-8868-4212E35B6D88}" type="presParOf" srcId="{D3FDA15A-B414-4935-B4EA-7998B779F871}" destId="{6085D948-0567-4315-95B4-87489D6E1C3E}"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232E62CF-DE33-4730-8797-BEC2F800D3E1}"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95C9ECF1-364F-4043-9597-C5163FFE3E64}">
      <dgm:prSet/>
      <dgm:spPr/>
      <dgm:t>
        <a:bodyPr/>
        <a:lstStyle/>
        <a:p>
          <a:pPr rtl="0"/>
          <a:r>
            <a:rPr lang="it-IT" dirty="0"/>
            <a:t>VIEWING FILES (</a:t>
          </a:r>
          <a:r>
            <a:rPr lang="it-IT" dirty="0" err="1"/>
            <a:t>tail</a:t>
          </a:r>
          <a:r>
            <a:rPr lang="it-IT" dirty="0"/>
            <a:t>, head, </a:t>
          </a:r>
          <a:r>
            <a:rPr lang="it-IT" dirty="0" err="1"/>
            <a:t>watch</a:t>
          </a:r>
          <a:r>
            <a:rPr lang="it-IT" dirty="0"/>
            <a:t>)</a:t>
          </a:r>
        </a:p>
      </dgm:t>
    </dgm:pt>
    <dgm:pt modelId="{2BE2B768-7ECB-427C-90AF-17AF16F4481B}" type="parTrans" cxnId="{E93B463D-DC67-444F-B1B5-5012A32D50A9}">
      <dgm:prSet/>
      <dgm:spPr/>
      <dgm:t>
        <a:bodyPr/>
        <a:lstStyle/>
        <a:p>
          <a:endParaRPr lang="it-IT"/>
        </a:p>
      </dgm:t>
    </dgm:pt>
    <dgm:pt modelId="{3B15A1D3-A309-4DBD-8AA5-BE192766DF18}" type="sibTrans" cxnId="{E93B463D-DC67-444F-B1B5-5012A32D50A9}">
      <dgm:prSet/>
      <dgm:spPr/>
      <dgm:t>
        <a:bodyPr/>
        <a:lstStyle/>
        <a:p>
          <a:endParaRPr lang="it-IT"/>
        </a:p>
      </dgm:t>
    </dgm:pt>
    <dgm:pt modelId="{D3FDA15A-B414-4935-B4EA-7998B779F871}" type="pres">
      <dgm:prSet presAssocID="{232E62CF-DE33-4730-8797-BEC2F800D3E1}" presName="linear" presStyleCnt="0">
        <dgm:presLayoutVars>
          <dgm:animLvl val="lvl"/>
          <dgm:resizeHandles val="exact"/>
        </dgm:presLayoutVars>
      </dgm:prSet>
      <dgm:spPr/>
    </dgm:pt>
    <dgm:pt modelId="{6085D948-0567-4315-95B4-87489D6E1C3E}" type="pres">
      <dgm:prSet presAssocID="{95C9ECF1-364F-4043-9597-C5163FFE3E64}" presName="parentText" presStyleLbl="node1" presStyleIdx="0" presStyleCnt="1" custLinFactNeighborX="184" custLinFactNeighborY="23936">
        <dgm:presLayoutVars>
          <dgm:chMax val="0"/>
          <dgm:bulletEnabled val="1"/>
        </dgm:presLayoutVars>
      </dgm:prSet>
      <dgm:spPr/>
    </dgm:pt>
  </dgm:ptLst>
  <dgm:cxnLst>
    <dgm:cxn modelId="{DEF22209-7017-4199-A2C7-B4516151B5B7}" type="presOf" srcId="{95C9ECF1-364F-4043-9597-C5163FFE3E64}" destId="{6085D948-0567-4315-95B4-87489D6E1C3E}" srcOrd="0" destOrd="0" presId="urn:microsoft.com/office/officeart/2005/8/layout/vList2"/>
    <dgm:cxn modelId="{E93B463D-DC67-444F-B1B5-5012A32D50A9}" srcId="{232E62CF-DE33-4730-8797-BEC2F800D3E1}" destId="{95C9ECF1-364F-4043-9597-C5163FFE3E64}" srcOrd="0" destOrd="0" parTransId="{2BE2B768-7ECB-427C-90AF-17AF16F4481B}" sibTransId="{3B15A1D3-A309-4DBD-8AA5-BE192766DF18}"/>
    <dgm:cxn modelId="{F5670DFA-443D-44CC-86D8-456FC8B262F7}" type="presOf" srcId="{232E62CF-DE33-4730-8797-BEC2F800D3E1}" destId="{D3FDA15A-B414-4935-B4EA-7998B779F871}" srcOrd="0" destOrd="0" presId="urn:microsoft.com/office/officeart/2005/8/layout/vList2"/>
    <dgm:cxn modelId="{303C2FC3-D779-4110-8868-4212E35B6D88}" type="presParOf" srcId="{D3FDA15A-B414-4935-B4EA-7998B779F871}" destId="{6085D948-0567-4315-95B4-87489D6E1C3E}"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232E62CF-DE33-4730-8797-BEC2F800D3E1}"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95C9ECF1-364F-4043-9597-C5163FFE3E64}">
      <dgm:prSet/>
      <dgm:spPr/>
      <dgm:t>
        <a:bodyPr/>
        <a:lstStyle/>
        <a:p>
          <a:pPr rtl="0"/>
          <a:r>
            <a:rPr lang="it-IT" dirty="0"/>
            <a:t>VIEWING FILES (</a:t>
          </a:r>
          <a:r>
            <a:rPr lang="it-IT" dirty="0" err="1"/>
            <a:t>tail</a:t>
          </a:r>
          <a:r>
            <a:rPr lang="it-IT" dirty="0"/>
            <a:t>, head, </a:t>
          </a:r>
          <a:r>
            <a:rPr lang="it-IT" dirty="0" err="1"/>
            <a:t>watch</a:t>
          </a:r>
          <a:r>
            <a:rPr lang="it-IT" dirty="0"/>
            <a:t>)</a:t>
          </a:r>
        </a:p>
      </dgm:t>
    </dgm:pt>
    <dgm:pt modelId="{2BE2B768-7ECB-427C-90AF-17AF16F4481B}" type="parTrans" cxnId="{E93B463D-DC67-444F-B1B5-5012A32D50A9}">
      <dgm:prSet/>
      <dgm:spPr/>
      <dgm:t>
        <a:bodyPr/>
        <a:lstStyle/>
        <a:p>
          <a:endParaRPr lang="it-IT"/>
        </a:p>
      </dgm:t>
    </dgm:pt>
    <dgm:pt modelId="{3B15A1D3-A309-4DBD-8AA5-BE192766DF18}" type="sibTrans" cxnId="{E93B463D-DC67-444F-B1B5-5012A32D50A9}">
      <dgm:prSet/>
      <dgm:spPr/>
      <dgm:t>
        <a:bodyPr/>
        <a:lstStyle/>
        <a:p>
          <a:endParaRPr lang="it-IT"/>
        </a:p>
      </dgm:t>
    </dgm:pt>
    <dgm:pt modelId="{D3FDA15A-B414-4935-B4EA-7998B779F871}" type="pres">
      <dgm:prSet presAssocID="{232E62CF-DE33-4730-8797-BEC2F800D3E1}" presName="linear" presStyleCnt="0">
        <dgm:presLayoutVars>
          <dgm:animLvl val="lvl"/>
          <dgm:resizeHandles val="exact"/>
        </dgm:presLayoutVars>
      </dgm:prSet>
      <dgm:spPr/>
    </dgm:pt>
    <dgm:pt modelId="{6085D948-0567-4315-95B4-87489D6E1C3E}" type="pres">
      <dgm:prSet presAssocID="{95C9ECF1-364F-4043-9597-C5163FFE3E64}" presName="parentText" presStyleLbl="node1" presStyleIdx="0" presStyleCnt="1" custLinFactNeighborX="184" custLinFactNeighborY="23936">
        <dgm:presLayoutVars>
          <dgm:chMax val="0"/>
          <dgm:bulletEnabled val="1"/>
        </dgm:presLayoutVars>
      </dgm:prSet>
      <dgm:spPr/>
    </dgm:pt>
  </dgm:ptLst>
  <dgm:cxnLst>
    <dgm:cxn modelId="{DEF22209-7017-4199-A2C7-B4516151B5B7}" type="presOf" srcId="{95C9ECF1-364F-4043-9597-C5163FFE3E64}" destId="{6085D948-0567-4315-95B4-87489D6E1C3E}" srcOrd="0" destOrd="0" presId="urn:microsoft.com/office/officeart/2005/8/layout/vList2"/>
    <dgm:cxn modelId="{E93B463D-DC67-444F-B1B5-5012A32D50A9}" srcId="{232E62CF-DE33-4730-8797-BEC2F800D3E1}" destId="{95C9ECF1-364F-4043-9597-C5163FFE3E64}" srcOrd="0" destOrd="0" parTransId="{2BE2B768-7ECB-427C-90AF-17AF16F4481B}" sibTransId="{3B15A1D3-A309-4DBD-8AA5-BE192766DF18}"/>
    <dgm:cxn modelId="{F5670DFA-443D-44CC-86D8-456FC8B262F7}" type="presOf" srcId="{232E62CF-DE33-4730-8797-BEC2F800D3E1}" destId="{D3FDA15A-B414-4935-B4EA-7998B779F871}" srcOrd="0" destOrd="0" presId="urn:microsoft.com/office/officeart/2005/8/layout/vList2"/>
    <dgm:cxn modelId="{303C2FC3-D779-4110-8868-4212E35B6D88}" type="presParOf" srcId="{D3FDA15A-B414-4935-B4EA-7998B779F871}" destId="{6085D948-0567-4315-95B4-87489D6E1C3E}"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232E62CF-DE33-4730-8797-BEC2F800D3E1}"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95C9ECF1-364F-4043-9597-C5163FFE3E64}">
      <dgm:prSet/>
      <dgm:spPr/>
      <dgm:t>
        <a:bodyPr/>
        <a:lstStyle/>
        <a:p>
          <a:pPr rtl="0"/>
          <a:r>
            <a:rPr lang="it-IT" dirty="0"/>
            <a:t>VIEWING FILES (</a:t>
          </a:r>
          <a:r>
            <a:rPr lang="it-IT" dirty="0" err="1"/>
            <a:t>tail</a:t>
          </a:r>
          <a:r>
            <a:rPr lang="it-IT" dirty="0"/>
            <a:t>, head, </a:t>
          </a:r>
          <a:r>
            <a:rPr lang="it-IT" dirty="0" err="1"/>
            <a:t>watch</a:t>
          </a:r>
          <a:r>
            <a:rPr lang="it-IT" dirty="0"/>
            <a:t>)</a:t>
          </a:r>
        </a:p>
      </dgm:t>
    </dgm:pt>
    <dgm:pt modelId="{2BE2B768-7ECB-427C-90AF-17AF16F4481B}" type="parTrans" cxnId="{E93B463D-DC67-444F-B1B5-5012A32D50A9}">
      <dgm:prSet/>
      <dgm:spPr/>
      <dgm:t>
        <a:bodyPr/>
        <a:lstStyle/>
        <a:p>
          <a:endParaRPr lang="it-IT"/>
        </a:p>
      </dgm:t>
    </dgm:pt>
    <dgm:pt modelId="{3B15A1D3-A309-4DBD-8AA5-BE192766DF18}" type="sibTrans" cxnId="{E93B463D-DC67-444F-B1B5-5012A32D50A9}">
      <dgm:prSet/>
      <dgm:spPr/>
      <dgm:t>
        <a:bodyPr/>
        <a:lstStyle/>
        <a:p>
          <a:endParaRPr lang="it-IT"/>
        </a:p>
      </dgm:t>
    </dgm:pt>
    <dgm:pt modelId="{D3FDA15A-B414-4935-B4EA-7998B779F871}" type="pres">
      <dgm:prSet presAssocID="{232E62CF-DE33-4730-8797-BEC2F800D3E1}" presName="linear" presStyleCnt="0">
        <dgm:presLayoutVars>
          <dgm:animLvl val="lvl"/>
          <dgm:resizeHandles val="exact"/>
        </dgm:presLayoutVars>
      </dgm:prSet>
      <dgm:spPr/>
    </dgm:pt>
    <dgm:pt modelId="{6085D948-0567-4315-95B4-87489D6E1C3E}" type="pres">
      <dgm:prSet presAssocID="{95C9ECF1-364F-4043-9597-C5163FFE3E64}" presName="parentText" presStyleLbl="node1" presStyleIdx="0" presStyleCnt="1" custLinFactNeighborX="184" custLinFactNeighborY="23936">
        <dgm:presLayoutVars>
          <dgm:chMax val="0"/>
          <dgm:bulletEnabled val="1"/>
        </dgm:presLayoutVars>
      </dgm:prSet>
      <dgm:spPr/>
    </dgm:pt>
  </dgm:ptLst>
  <dgm:cxnLst>
    <dgm:cxn modelId="{DEF22209-7017-4199-A2C7-B4516151B5B7}" type="presOf" srcId="{95C9ECF1-364F-4043-9597-C5163FFE3E64}" destId="{6085D948-0567-4315-95B4-87489D6E1C3E}" srcOrd="0" destOrd="0" presId="urn:microsoft.com/office/officeart/2005/8/layout/vList2"/>
    <dgm:cxn modelId="{E93B463D-DC67-444F-B1B5-5012A32D50A9}" srcId="{232E62CF-DE33-4730-8797-BEC2F800D3E1}" destId="{95C9ECF1-364F-4043-9597-C5163FFE3E64}" srcOrd="0" destOrd="0" parTransId="{2BE2B768-7ECB-427C-90AF-17AF16F4481B}" sibTransId="{3B15A1D3-A309-4DBD-8AA5-BE192766DF18}"/>
    <dgm:cxn modelId="{F5670DFA-443D-44CC-86D8-456FC8B262F7}" type="presOf" srcId="{232E62CF-DE33-4730-8797-BEC2F800D3E1}" destId="{D3FDA15A-B414-4935-B4EA-7998B779F871}" srcOrd="0" destOrd="0" presId="urn:microsoft.com/office/officeart/2005/8/layout/vList2"/>
    <dgm:cxn modelId="{303C2FC3-D779-4110-8868-4212E35B6D88}" type="presParOf" srcId="{D3FDA15A-B414-4935-B4EA-7998B779F871}" destId="{6085D948-0567-4315-95B4-87489D6E1C3E}"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232E62CF-DE33-4730-8797-BEC2F800D3E1}"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95C9ECF1-364F-4043-9597-C5163FFE3E64}">
      <dgm:prSet/>
      <dgm:spPr/>
      <dgm:t>
        <a:bodyPr/>
        <a:lstStyle/>
        <a:p>
          <a:pPr rtl="0"/>
          <a:r>
            <a:rPr lang="it-IT" dirty="0"/>
            <a:t>VIEWING FILES (</a:t>
          </a:r>
          <a:r>
            <a:rPr lang="it-IT" dirty="0" err="1"/>
            <a:t>tail</a:t>
          </a:r>
          <a:r>
            <a:rPr lang="it-IT" dirty="0"/>
            <a:t>, head, </a:t>
          </a:r>
          <a:r>
            <a:rPr lang="it-IT" dirty="0" err="1"/>
            <a:t>watch</a:t>
          </a:r>
          <a:r>
            <a:rPr lang="it-IT" dirty="0"/>
            <a:t>)</a:t>
          </a:r>
        </a:p>
      </dgm:t>
    </dgm:pt>
    <dgm:pt modelId="{2BE2B768-7ECB-427C-90AF-17AF16F4481B}" type="parTrans" cxnId="{E93B463D-DC67-444F-B1B5-5012A32D50A9}">
      <dgm:prSet/>
      <dgm:spPr/>
      <dgm:t>
        <a:bodyPr/>
        <a:lstStyle/>
        <a:p>
          <a:endParaRPr lang="it-IT"/>
        </a:p>
      </dgm:t>
    </dgm:pt>
    <dgm:pt modelId="{3B15A1D3-A309-4DBD-8AA5-BE192766DF18}" type="sibTrans" cxnId="{E93B463D-DC67-444F-B1B5-5012A32D50A9}">
      <dgm:prSet/>
      <dgm:spPr/>
      <dgm:t>
        <a:bodyPr/>
        <a:lstStyle/>
        <a:p>
          <a:endParaRPr lang="it-IT"/>
        </a:p>
      </dgm:t>
    </dgm:pt>
    <dgm:pt modelId="{D3FDA15A-B414-4935-B4EA-7998B779F871}" type="pres">
      <dgm:prSet presAssocID="{232E62CF-DE33-4730-8797-BEC2F800D3E1}" presName="linear" presStyleCnt="0">
        <dgm:presLayoutVars>
          <dgm:animLvl val="lvl"/>
          <dgm:resizeHandles val="exact"/>
        </dgm:presLayoutVars>
      </dgm:prSet>
      <dgm:spPr/>
    </dgm:pt>
    <dgm:pt modelId="{6085D948-0567-4315-95B4-87489D6E1C3E}" type="pres">
      <dgm:prSet presAssocID="{95C9ECF1-364F-4043-9597-C5163FFE3E64}" presName="parentText" presStyleLbl="node1" presStyleIdx="0" presStyleCnt="1" custLinFactNeighborX="184" custLinFactNeighborY="23936">
        <dgm:presLayoutVars>
          <dgm:chMax val="0"/>
          <dgm:bulletEnabled val="1"/>
        </dgm:presLayoutVars>
      </dgm:prSet>
      <dgm:spPr/>
    </dgm:pt>
  </dgm:ptLst>
  <dgm:cxnLst>
    <dgm:cxn modelId="{DEF22209-7017-4199-A2C7-B4516151B5B7}" type="presOf" srcId="{95C9ECF1-364F-4043-9597-C5163FFE3E64}" destId="{6085D948-0567-4315-95B4-87489D6E1C3E}" srcOrd="0" destOrd="0" presId="urn:microsoft.com/office/officeart/2005/8/layout/vList2"/>
    <dgm:cxn modelId="{E93B463D-DC67-444F-B1B5-5012A32D50A9}" srcId="{232E62CF-DE33-4730-8797-BEC2F800D3E1}" destId="{95C9ECF1-364F-4043-9597-C5163FFE3E64}" srcOrd="0" destOrd="0" parTransId="{2BE2B768-7ECB-427C-90AF-17AF16F4481B}" sibTransId="{3B15A1D3-A309-4DBD-8AA5-BE192766DF18}"/>
    <dgm:cxn modelId="{F5670DFA-443D-44CC-86D8-456FC8B262F7}" type="presOf" srcId="{232E62CF-DE33-4730-8797-BEC2F800D3E1}" destId="{D3FDA15A-B414-4935-B4EA-7998B779F871}" srcOrd="0" destOrd="0" presId="urn:microsoft.com/office/officeart/2005/8/layout/vList2"/>
    <dgm:cxn modelId="{303C2FC3-D779-4110-8868-4212E35B6D88}" type="presParOf" srcId="{D3FDA15A-B414-4935-B4EA-7998B779F871}" destId="{6085D948-0567-4315-95B4-87489D6E1C3E}"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232E62CF-DE33-4730-8797-BEC2F800D3E1}"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95C9ECF1-364F-4043-9597-C5163FFE3E64}">
      <dgm:prSet/>
      <dgm:spPr/>
      <dgm:t>
        <a:bodyPr/>
        <a:lstStyle/>
        <a:p>
          <a:pPr rtl="0"/>
          <a:r>
            <a:rPr lang="it-IT" dirty="0"/>
            <a:t>VIEWING FILES (</a:t>
          </a:r>
          <a:r>
            <a:rPr lang="it-IT" dirty="0" err="1"/>
            <a:t>tail</a:t>
          </a:r>
          <a:r>
            <a:rPr lang="it-IT" dirty="0"/>
            <a:t>, head, </a:t>
          </a:r>
          <a:r>
            <a:rPr lang="it-IT" dirty="0" err="1"/>
            <a:t>watch</a:t>
          </a:r>
          <a:r>
            <a:rPr lang="it-IT" dirty="0"/>
            <a:t>)</a:t>
          </a:r>
        </a:p>
      </dgm:t>
    </dgm:pt>
    <dgm:pt modelId="{2BE2B768-7ECB-427C-90AF-17AF16F4481B}" type="parTrans" cxnId="{E93B463D-DC67-444F-B1B5-5012A32D50A9}">
      <dgm:prSet/>
      <dgm:spPr/>
      <dgm:t>
        <a:bodyPr/>
        <a:lstStyle/>
        <a:p>
          <a:endParaRPr lang="it-IT"/>
        </a:p>
      </dgm:t>
    </dgm:pt>
    <dgm:pt modelId="{3B15A1D3-A309-4DBD-8AA5-BE192766DF18}" type="sibTrans" cxnId="{E93B463D-DC67-444F-B1B5-5012A32D50A9}">
      <dgm:prSet/>
      <dgm:spPr/>
      <dgm:t>
        <a:bodyPr/>
        <a:lstStyle/>
        <a:p>
          <a:endParaRPr lang="it-IT"/>
        </a:p>
      </dgm:t>
    </dgm:pt>
    <dgm:pt modelId="{D3FDA15A-B414-4935-B4EA-7998B779F871}" type="pres">
      <dgm:prSet presAssocID="{232E62CF-DE33-4730-8797-BEC2F800D3E1}" presName="linear" presStyleCnt="0">
        <dgm:presLayoutVars>
          <dgm:animLvl val="lvl"/>
          <dgm:resizeHandles val="exact"/>
        </dgm:presLayoutVars>
      </dgm:prSet>
      <dgm:spPr/>
    </dgm:pt>
    <dgm:pt modelId="{6085D948-0567-4315-95B4-87489D6E1C3E}" type="pres">
      <dgm:prSet presAssocID="{95C9ECF1-364F-4043-9597-C5163FFE3E64}" presName="parentText" presStyleLbl="node1" presStyleIdx="0" presStyleCnt="1" custLinFactNeighborX="184" custLinFactNeighborY="23936">
        <dgm:presLayoutVars>
          <dgm:chMax val="0"/>
          <dgm:bulletEnabled val="1"/>
        </dgm:presLayoutVars>
      </dgm:prSet>
      <dgm:spPr/>
    </dgm:pt>
  </dgm:ptLst>
  <dgm:cxnLst>
    <dgm:cxn modelId="{DEF22209-7017-4199-A2C7-B4516151B5B7}" type="presOf" srcId="{95C9ECF1-364F-4043-9597-C5163FFE3E64}" destId="{6085D948-0567-4315-95B4-87489D6E1C3E}" srcOrd="0" destOrd="0" presId="urn:microsoft.com/office/officeart/2005/8/layout/vList2"/>
    <dgm:cxn modelId="{E93B463D-DC67-444F-B1B5-5012A32D50A9}" srcId="{232E62CF-DE33-4730-8797-BEC2F800D3E1}" destId="{95C9ECF1-364F-4043-9597-C5163FFE3E64}" srcOrd="0" destOrd="0" parTransId="{2BE2B768-7ECB-427C-90AF-17AF16F4481B}" sibTransId="{3B15A1D3-A309-4DBD-8AA5-BE192766DF18}"/>
    <dgm:cxn modelId="{F5670DFA-443D-44CC-86D8-456FC8B262F7}" type="presOf" srcId="{232E62CF-DE33-4730-8797-BEC2F800D3E1}" destId="{D3FDA15A-B414-4935-B4EA-7998B779F871}" srcOrd="0" destOrd="0" presId="urn:microsoft.com/office/officeart/2005/8/layout/vList2"/>
    <dgm:cxn modelId="{303C2FC3-D779-4110-8868-4212E35B6D88}" type="presParOf" srcId="{D3FDA15A-B414-4935-B4EA-7998B779F871}" destId="{6085D948-0567-4315-95B4-87489D6E1C3E}"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232E62CF-DE33-4730-8797-BEC2F800D3E1}"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95C9ECF1-364F-4043-9597-C5163FFE3E64}">
      <dgm:prSet/>
      <dgm:spPr/>
      <dgm:t>
        <a:bodyPr/>
        <a:lstStyle/>
        <a:p>
          <a:pPr rtl="0"/>
          <a:r>
            <a:rPr lang="it-IT" dirty="0"/>
            <a:t>QUIZ TIME</a:t>
          </a:r>
        </a:p>
      </dgm:t>
    </dgm:pt>
    <dgm:pt modelId="{2BE2B768-7ECB-427C-90AF-17AF16F4481B}" type="parTrans" cxnId="{E93B463D-DC67-444F-B1B5-5012A32D50A9}">
      <dgm:prSet/>
      <dgm:spPr/>
      <dgm:t>
        <a:bodyPr/>
        <a:lstStyle/>
        <a:p>
          <a:endParaRPr lang="it-IT"/>
        </a:p>
      </dgm:t>
    </dgm:pt>
    <dgm:pt modelId="{3B15A1D3-A309-4DBD-8AA5-BE192766DF18}" type="sibTrans" cxnId="{E93B463D-DC67-444F-B1B5-5012A32D50A9}">
      <dgm:prSet/>
      <dgm:spPr/>
      <dgm:t>
        <a:bodyPr/>
        <a:lstStyle/>
        <a:p>
          <a:endParaRPr lang="it-IT"/>
        </a:p>
      </dgm:t>
    </dgm:pt>
    <dgm:pt modelId="{D3FDA15A-B414-4935-B4EA-7998B779F871}" type="pres">
      <dgm:prSet presAssocID="{232E62CF-DE33-4730-8797-BEC2F800D3E1}" presName="linear" presStyleCnt="0">
        <dgm:presLayoutVars>
          <dgm:animLvl val="lvl"/>
          <dgm:resizeHandles val="exact"/>
        </dgm:presLayoutVars>
      </dgm:prSet>
      <dgm:spPr/>
    </dgm:pt>
    <dgm:pt modelId="{6085D948-0567-4315-95B4-87489D6E1C3E}" type="pres">
      <dgm:prSet presAssocID="{95C9ECF1-364F-4043-9597-C5163FFE3E64}" presName="parentText" presStyleLbl="node1" presStyleIdx="0" presStyleCnt="1" custLinFactNeighborX="184" custLinFactNeighborY="23936">
        <dgm:presLayoutVars>
          <dgm:chMax val="0"/>
          <dgm:bulletEnabled val="1"/>
        </dgm:presLayoutVars>
      </dgm:prSet>
      <dgm:spPr/>
    </dgm:pt>
  </dgm:ptLst>
  <dgm:cxnLst>
    <dgm:cxn modelId="{DEF22209-7017-4199-A2C7-B4516151B5B7}" type="presOf" srcId="{95C9ECF1-364F-4043-9597-C5163FFE3E64}" destId="{6085D948-0567-4315-95B4-87489D6E1C3E}" srcOrd="0" destOrd="0" presId="urn:microsoft.com/office/officeart/2005/8/layout/vList2"/>
    <dgm:cxn modelId="{E93B463D-DC67-444F-B1B5-5012A32D50A9}" srcId="{232E62CF-DE33-4730-8797-BEC2F800D3E1}" destId="{95C9ECF1-364F-4043-9597-C5163FFE3E64}" srcOrd="0" destOrd="0" parTransId="{2BE2B768-7ECB-427C-90AF-17AF16F4481B}" sibTransId="{3B15A1D3-A309-4DBD-8AA5-BE192766DF18}"/>
    <dgm:cxn modelId="{F5670DFA-443D-44CC-86D8-456FC8B262F7}" type="presOf" srcId="{232E62CF-DE33-4730-8797-BEC2F800D3E1}" destId="{D3FDA15A-B414-4935-B4EA-7998B779F871}" srcOrd="0" destOrd="0" presId="urn:microsoft.com/office/officeart/2005/8/layout/vList2"/>
    <dgm:cxn modelId="{303C2FC3-D779-4110-8868-4212E35B6D88}" type="presParOf" srcId="{D3FDA15A-B414-4935-B4EA-7998B779F871}" destId="{6085D948-0567-4315-95B4-87489D6E1C3E}"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32E62CF-DE33-4730-8797-BEC2F800D3E1}"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95C9ECF1-364F-4043-9597-C5163FFE3E64}">
      <dgm:prSet/>
      <dgm:spPr/>
      <dgm:t>
        <a:bodyPr/>
        <a:lstStyle/>
        <a:p>
          <a:pPr rtl="0"/>
          <a:r>
            <a:rPr lang="en-US" dirty="0"/>
            <a:t>Absolute vs. Relative Paths. Walking through the File System (</a:t>
          </a:r>
          <a:r>
            <a:rPr lang="en-US" dirty="0" err="1"/>
            <a:t>pwd</a:t>
          </a:r>
          <a:r>
            <a:rPr lang="en-US" dirty="0"/>
            <a:t>, cd, tree)</a:t>
          </a:r>
          <a:endParaRPr lang="it-IT" dirty="0"/>
        </a:p>
      </dgm:t>
    </dgm:pt>
    <dgm:pt modelId="{2BE2B768-7ECB-427C-90AF-17AF16F4481B}" type="parTrans" cxnId="{E93B463D-DC67-444F-B1B5-5012A32D50A9}">
      <dgm:prSet/>
      <dgm:spPr/>
      <dgm:t>
        <a:bodyPr/>
        <a:lstStyle/>
        <a:p>
          <a:endParaRPr lang="it-IT"/>
        </a:p>
      </dgm:t>
    </dgm:pt>
    <dgm:pt modelId="{3B15A1D3-A309-4DBD-8AA5-BE192766DF18}" type="sibTrans" cxnId="{E93B463D-DC67-444F-B1B5-5012A32D50A9}">
      <dgm:prSet/>
      <dgm:spPr/>
      <dgm:t>
        <a:bodyPr/>
        <a:lstStyle/>
        <a:p>
          <a:endParaRPr lang="it-IT"/>
        </a:p>
      </dgm:t>
    </dgm:pt>
    <dgm:pt modelId="{D3FDA15A-B414-4935-B4EA-7998B779F871}" type="pres">
      <dgm:prSet presAssocID="{232E62CF-DE33-4730-8797-BEC2F800D3E1}" presName="linear" presStyleCnt="0">
        <dgm:presLayoutVars>
          <dgm:animLvl val="lvl"/>
          <dgm:resizeHandles val="exact"/>
        </dgm:presLayoutVars>
      </dgm:prSet>
      <dgm:spPr/>
    </dgm:pt>
    <dgm:pt modelId="{6085D948-0567-4315-95B4-87489D6E1C3E}" type="pres">
      <dgm:prSet presAssocID="{95C9ECF1-364F-4043-9597-C5163FFE3E64}" presName="parentText" presStyleLbl="node1" presStyleIdx="0" presStyleCnt="1">
        <dgm:presLayoutVars>
          <dgm:chMax val="0"/>
          <dgm:bulletEnabled val="1"/>
        </dgm:presLayoutVars>
      </dgm:prSet>
      <dgm:spPr/>
    </dgm:pt>
  </dgm:ptLst>
  <dgm:cxnLst>
    <dgm:cxn modelId="{DEF22209-7017-4199-A2C7-B4516151B5B7}" type="presOf" srcId="{95C9ECF1-364F-4043-9597-C5163FFE3E64}" destId="{6085D948-0567-4315-95B4-87489D6E1C3E}" srcOrd="0" destOrd="0" presId="urn:microsoft.com/office/officeart/2005/8/layout/vList2"/>
    <dgm:cxn modelId="{E93B463D-DC67-444F-B1B5-5012A32D50A9}" srcId="{232E62CF-DE33-4730-8797-BEC2F800D3E1}" destId="{95C9ECF1-364F-4043-9597-C5163FFE3E64}" srcOrd="0" destOrd="0" parTransId="{2BE2B768-7ECB-427C-90AF-17AF16F4481B}" sibTransId="{3B15A1D3-A309-4DBD-8AA5-BE192766DF18}"/>
    <dgm:cxn modelId="{F5670DFA-443D-44CC-86D8-456FC8B262F7}" type="presOf" srcId="{232E62CF-DE33-4730-8797-BEC2F800D3E1}" destId="{D3FDA15A-B414-4935-B4EA-7998B779F871}" srcOrd="0" destOrd="0" presId="urn:microsoft.com/office/officeart/2005/8/layout/vList2"/>
    <dgm:cxn modelId="{303C2FC3-D779-4110-8868-4212E35B6D88}" type="presParOf" srcId="{D3FDA15A-B414-4935-B4EA-7998B779F871}" destId="{6085D948-0567-4315-95B4-87489D6E1C3E}"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32E62CF-DE33-4730-8797-BEC2F800D3E1}"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95C9ECF1-364F-4043-9597-C5163FFE3E64}">
      <dgm:prSet/>
      <dgm:spPr/>
      <dgm:t>
        <a:bodyPr/>
        <a:lstStyle/>
        <a:p>
          <a:pPr rtl="0"/>
          <a:r>
            <a:rPr lang="it-IT" dirty="0"/>
            <a:t>COMMANDS -PATHS </a:t>
          </a:r>
        </a:p>
      </dgm:t>
    </dgm:pt>
    <dgm:pt modelId="{2BE2B768-7ECB-427C-90AF-17AF16F4481B}" type="parTrans" cxnId="{E93B463D-DC67-444F-B1B5-5012A32D50A9}">
      <dgm:prSet/>
      <dgm:spPr/>
      <dgm:t>
        <a:bodyPr/>
        <a:lstStyle/>
        <a:p>
          <a:endParaRPr lang="it-IT"/>
        </a:p>
      </dgm:t>
    </dgm:pt>
    <dgm:pt modelId="{3B15A1D3-A309-4DBD-8AA5-BE192766DF18}" type="sibTrans" cxnId="{E93B463D-DC67-444F-B1B5-5012A32D50A9}">
      <dgm:prSet/>
      <dgm:spPr/>
      <dgm:t>
        <a:bodyPr/>
        <a:lstStyle/>
        <a:p>
          <a:endParaRPr lang="it-IT"/>
        </a:p>
      </dgm:t>
    </dgm:pt>
    <dgm:pt modelId="{D3FDA15A-B414-4935-B4EA-7998B779F871}" type="pres">
      <dgm:prSet presAssocID="{232E62CF-DE33-4730-8797-BEC2F800D3E1}" presName="linear" presStyleCnt="0">
        <dgm:presLayoutVars>
          <dgm:animLvl val="lvl"/>
          <dgm:resizeHandles val="exact"/>
        </dgm:presLayoutVars>
      </dgm:prSet>
      <dgm:spPr/>
    </dgm:pt>
    <dgm:pt modelId="{6085D948-0567-4315-95B4-87489D6E1C3E}" type="pres">
      <dgm:prSet presAssocID="{95C9ECF1-364F-4043-9597-C5163FFE3E64}" presName="parentText" presStyleLbl="node1" presStyleIdx="0" presStyleCnt="1" custLinFactNeighborX="184" custLinFactNeighborY="23936">
        <dgm:presLayoutVars>
          <dgm:chMax val="0"/>
          <dgm:bulletEnabled val="1"/>
        </dgm:presLayoutVars>
      </dgm:prSet>
      <dgm:spPr/>
    </dgm:pt>
  </dgm:ptLst>
  <dgm:cxnLst>
    <dgm:cxn modelId="{DEF22209-7017-4199-A2C7-B4516151B5B7}" type="presOf" srcId="{95C9ECF1-364F-4043-9597-C5163FFE3E64}" destId="{6085D948-0567-4315-95B4-87489D6E1C3E}" srcOrd="0" destOrd="0" presId="urn:microsoft.com/office/officeart/2005/8/layout/vList2"/>
    <dgm:cxn modelId="{E93B463D-DC67-444F-B1B5-5012A32D50A9}" srcId="{232E62CF-DE33-4730-8797-BEC2F800D3E1}" destId="{95C9ECF1-364F-4043-9597-C5163FFE3E64}" srcOrd="0" destOrd="0" parTransId="{2BE2B768-7ECB-427C-90AF-17AF16F4481B}" sibTransId="{3B15A1D3-A309-4DBD-8AA5-BE192766DF18}"/>
    <dgm:cxn modelId="{F5670DFA-443D-44CC-86D8-456FC8B262F7}" type="presOf" srcId="{232E62CF-DE33-4730-8797-BEC2F800D3E1}" destId="{D3FDA15A-B414-4935-B4EA-7998B779F871}" srcOrd="0" destOrd="0" presId="urn:microsoft.com/office/officeart/2005/8/layout/vList2"/>
    <dgm:cxn modelId="{303C2FC3-D779-4110-8868-4212E35B6D88}" type="presParOf" srcId="{D3FDA15A-B414-4935-B4EA-7998B779F871}" destId="{6085D948-0567-4315-95B4-87489D6E1C3E}"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32E62CF-DE33-4730-8797-BEC2F800D3E1}"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95C9ECF1-364F-4043-9597-C5163FFE3E64}">
      <dgm:prSet/>
      <dgm:spPr/>
      <dgm:t>
        <a:bodyPr/>
        <a:lstStyle/>
        <a:p>
          <a:pPr rtl="0"/>
          <a:r>
            <a:rPr lang="it-IT" dirty="0"/>
            <a:t>QUIZ </a:t>
          </a:r>
        </a:p>
      </dgm:t>
    </dgm:pt>
    <dgm:pt modelId="{2BE2B768-7ECB-427C-90AF-17AF16F4481B}" type="parTrans" cxnId="{E93B463D-DC67-444F-B1B5-5012A32D50A9}">
      <dgm:prSet/>
      <dgm:spPr/>
      <dgm:t>
        <a:bodyPr/>
        <a:lstStyle/>
        <a:p>
          <a:endParaRPr lang="it-IT"/>
        </a:p>
      </dgm:t>
    </dgm:pt>
    <dgm:pt modelId="{3B15A1D3-A309-4DBD-8AA5-BE192766DF18}" type="sibTrans" cxnId="{E93B463D-DC67-444F-B1B5-5012A32D50A9}">
      <dgm:prSet/>
      <dgm:spPr/>
      <dgm:t>
        <a:bodyPr/>
        <a:lstStyle/>
        <a:p>
          <a:endParaRPr lang="it-IT"/>
        </a:p>
      </dgm:t>
    </dgm:pt>
    <dgm:pt modelId="{D3FDA15A-B414-4935-B4EA-7998B779F871}" type="pres">
      <dgm:prSet presAssocID="{232E62CF-DE33-4730-8797-BEC2F800D3E1}" presName="linear" presStyleCnt="0">
        <dgm:presLayoutVars>
          <dgm:animLvl val="lvl"/>
          <dgm:resizeHandles val="exact"/>
        </dgm:presLayoutVars>
      </dgm:prSet>
      <dgm:spPr/>
    </dgm:pt>
    <dgm:pt modelId="{6085D948-0567-4315-95B4-87489D6E1C3E}" type="pres">
      <dgm:prSet presAssocID="{95C9ECF1-364F-4043-9597-C5163FFE3E64}" presName="parentText" presStyleLbl="node1" presStyleIdx="0" presStyleCnt="1" custLinFactNeighborX="184" custLinFactNeighborY="23936">
        <dgm:presLayoutVars>
          <dgm:chMax val="0"/>
          <dgm:bulletEnabled val="1"/>
        </dgm:presLayoutVars>
      </dgm:prSet>
      <dgm:spPr/>
    </dgm:pt>
  </dgm:ptLst>
  <dgm:cxnLst>
    <dgm:cxn modelId="{DEF22209-7017-4199-A2C7-B4516151B5B7}" type="presOf" srcId="{95C9ECF1-364F-4043-9597-C5163FFE3E64}" destId="{6085D948-0567-4315-95B4-87489D6E1C3E}" srcOrd="0" destOrd="0" presId="urn:microsoft.com/office/officeart/2005/8/layout/vList2"/>
    <dgm:cxn modelId="{E93B463D-DC67-444F-B1B5-5012A32D50A9}" srcId="{232E62CF-DE33-4730-8797-BEC2F800D3E1}" destId="{95C9ECF1-364F-4043-9597-C5163FFE3E64}" srcOrd="0" destOrd="0" parTransId="{2BE2B768-7ECB-427C-90AF-17AF16F4481B}" sibTransId="{3B15A1D3-A309-4DBD-8AA5-BE192766DF18}"/>
    <dgm:cxn modelId="{F5670DFA-443D-44CC-86D8-456FC8B262F7}" type="presOf" srcId="{232E62CF-DE33-4730-8797-BEC2F800D3E1}" destId="{D3FDA15A-B414-4935-B4EA-7998B779F871}" srcOrd="0" destOrd="0" presId="urn:microsoft.com/office/officeart/2005/8/layout/vList2"/>
    <dgm:cxn modelId="{303C2FC3-D779-4110-8868-4212E35B6D88}" type="presParOf" srcId="{D3FDA15A-B414-4935-B4EA-7998B779F871}" destId="{6085D948-0567-4315-95B4-87489D6E1C3E}"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232E62CF-DE33-4730-8797-BEC2F800D3E1}"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95C9ECF1-364F-4043-9597-C5163FFE3E64}">
      <dgm:prSet/>
      <dgm:spPr/>
      <dgm:t>
        <a:bodyPr/>
        <a:lstStyle/>
        <a:p>
          <a:pPr rtl="0"/>
          <a:r>
            <a:rPr lang="it-IT" dirty="0"/>
            <a:t>QUIZ </a:t>
          </a:r>
        </a:p>
      </dgm:t>
    </dgm:pt>
    <dgm:pt modelId="{2BE2B768-7ECB-427C-90AF-17AF16F4481B}" type="parTrans" cxnId="{E93B463D-DC67-444F-B1B5-5012A32D50A9}">
      <dgm:prSet/>
      <dgm:spPr/>
      <dgm:t>
        <a:bodyPr/>
        <a:lstStyle/>
        <a:p>
          <a:endParaRPr lang="it-IT"/>
        </a:p>
      </dgm:t>
    </dgm:pt>
    <dgm:pt modelId="{3B15A1D3-A309-4DBD-8AA5-BE192766DF18}" type="sibTrans" cxnId="{E93B463D-DC67-444F-B1B5-5012A32D50A9}">
      <dgm:prSet/>
      <dgm:spPr/>
      <dgm:t>
        <a:bodyPr/>
        <a:lstStyle/>
        <a:p>
          <a:endParaRPr lang="it-IT"/>
        </a:p>
      </dgm:t>
    </dgm:pt>
    <dgm:pt modelId="{D3FDA15A-B414-4935-B4EA-7998B779F871}" type="pres">
      <dgm:prSet presAssocID="{232E62CF-DE33-4730-8797-BEC2F800D3E1}" presName="linear" presStyleCnt="0">
        <dgm:presLayoutVars>
          <dgm:animLvl val="lvl"/>
          <dgm:resizeHandles val="exact"/>
        </dgm:presLayoutVars>
      </dgm:prSet>
      <dgm:spPr/>
    </dgm:pt>
    <dgm:pt modelId="{6085D948-0567-4315-95B4-87489D6E1C3E}" type="pres">
      <dgm:prSet presAssocID="{95C9ECF1-364F-4043-9597-C5163FFE3E64}" presName="parentText" presStyleLbl="node1" presStyleIdx="0" presStyleCnt="1" custLinFactNeighborX="184" custLinFactNeighborY="23936">
        <dgm:presLayoutVars>
          <dgm:chMax val="0"/>
          <dgm:bulletEnabled val="1"/>
        </dgm:presLayoutVars>
      </dgm:prSet>
      <dgm:spPr/>
    </dgm:pt>
  </dgm:ptLst>
  <dgm:cxnLst>
    <dgm:cxn modelId="{DEF22209-7017-4199-A2C7-B4516151B5B7}" type="presOf" srcId="{95C9ECF1-364F-4043-9597-C5163FFE3E64}" destId="{6085D948-0567-4315-95B4-87489D6E1C3E}" srcOrd="0" destOrd="0" presId="urn:microsoft.com/office/officeart/2005/8/layout/vList2"/>
    <dgm:cxn modelId="{E93B463D-DC67-444F-B1B5-5012A32D50A9}" srcId="{232E62CF-DE33-4730-8797-BEC2F800D3E1}" destId="{95C9ECF1-364F-4043-9597-C5163FFE3E64}" srcOrd="0" destOrd="0" parTransId="{2BE2B768-7ECB-427C-90AF-17AF16F4481B}" sibTransId="{3B15A1D3-A309-4DBD-8AA5-BE192766DF18}"/>
    <dgm:cxn modelId="{F5670DFA-443D-44CC-86D8-456FC8B262F7}" type="presOf" srcId="{232E62CF-DE33-4730-8797-BEC2F800D3E1}" destId="{D3FDA15A-B414-4935-B4EA-7998B779F871}" srcOrd="0" destOrd="0" presId="urn:microsoft.com/office/officeart/2005/8/layout/vList2"/>
    <dgm:cxn modelId="{303C2FC3-D779-4110-8868-4212E35B6D88}" type="presParOf" srcId="{D3FDA15A-B414-4935-B4EA-7998B779F871}" destId="{6085D948-0567-4315-95B4-87489D6E1C3E}"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232E62CF-DE33-4730-8797-BEC2F800D3E1}"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95C9ECF1-364F-4043-9597-C5163FFE3E64}">
      <dgm:prSet/>
      <dgm:spPr/>
      <dgm:t>
        <a:bodyPr/>
        <a:lstStyle/>
        <a:p>
          <a:pPr rtl="0"/>
          <a:r>
            <a:rPr lang="it-IT" dirty="0"/>
            <a:t>QUIZ </a:t>
          </a:r>
        </a:p>
      </dgm:t>
    </dgm:pt>
    <dgm:pt modelId="{2BE2B768-7ECB-427C-90AF-17AF16F4481B}" type="parTrans" cxnId="{E93B463D-DC67-444F-B1B5-5012A32D50A9}">
      <dgm:prSet/>
      <dgm:spPr/>
      <dgm:t>
        <a:bodyPr/>
        <a:lstStyle/>
        <a:p>
          <a:endParaRPr lang="it-IT"/>
        </a:p>
      </dgm:t>
    </dgm:pt>
    <dgm:pt modelId="{3B15A1D3-A309-4DBD-8AA5-BE192766DF18}" type="sibTrans" cxnId="{E93B463D-DC67-444F-B1B5-5012A32D50A9}">
      <dgm:prSet/>
      <dgm:spPr/>
      <dgm:t>
        <a:bodyPr/>
        <a:lstStyle/>
        <a:p>
          <a:endParaRPr lang="it-IT"/>
        </a:p>
      </dgm:t>
    </dgm:pt>
    <dgm:pt modelId="{D3FDA15A-B414-4935-B4EA-7998B779F871}" type="pres">
      <dgm:prSet presAssocID="{232E62CF-DE33-4730-8797-BEC2F800D3E1}" presName="linear" presStyleCnt="0">
        <dgm:presLayoutVars>
          <dgm:animLvl val="lvl"/>
          <dgm:resizeHandles val="exact"/>
        </dgm:presLayoutVars>
      </dgm:prSet>
      <dgm:spPr/>
    </dgm:pt>
    <dgm:pt modelId="{6085D948-0567-4315-95B4-87489D6E1C3E}" type="pres">
      <dgm:prSet presAssocID="{95C9ECF1-364F-4043-9597-C5163FFE3E64}" presName="parentText" presStyleLbl="node1" presStyleIdx="0" presStyleCnt="1" custLinFactNeighborX="184" custLinFactNeighborY="23936">
        <dgm:presLayoutVars>
          <dgm:chMax val="0"/>
          <dgm:bulletEnabled val="1"/>
        </dgm:presLayoutVars>
      </dgm:prSet>
      <dgm:spPr/>
    </dgm:pt>
  </dgm:ptLst>
  <dgm:cxnLst>
    <dgm:cxn modelId="{DEF22209-7017-4199-A2C7-B4516151B5B7}" type="presOf" srcId="{95C9ECF1-364F-4043-9597-C5163FFE3E64}" destId="{6085D948-0567-4315-95B4-87489D6E1C3E}" srcOrd="0" destOrd="0" presId="urn:microsoft.com/office/officeart/2005/8/layout/vList2"/>
    <dgm:cxn modelId="{E93B463D-DC67-444F-B1B5-5012A32D50A9}" srcId="{232E62CF-DE33-4730-8797-BEC2F800D3E1}" destId="{95C9ECF1-364F-4043-9597-C5163FFE3E64}" srcOrd="0" destOrd="0" parTransId="{2BE2B768-7ECB-427C-90AF-17AF16F4481B}" sibTransId="{3B15A1D3-A309-4DBD-8AA5-BE192766DF18}"/>
    <dgm:cxn modelId="{F5670DFA-443D-44CC-86D8-456FC8B262F7}" type="presOf" srcId="{232E62CF-DE33-4730-8797-BEC2F800D3E1}" destId="{D3FDA15A-B414-4935-B4EA-7998B779F871}" srcOrd="0" destOrd="0" presId="urn:microsoft.com/office/officeart/2005/8/layout/vList2"/>
    <dgm:cxn modelId="{303C2FC3-D779-4110-8868-4212E35B6D88}" type="presParOf" srcId="{D3FDA15A-B414-4935-B4EA-7998B779F871}" destId="{6085D948-0567-4315-95B4-87489D6E1C3E}"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232E62CF-DE33-4730-8797-BEC2F800D3E1}"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95C9ECF1-364F-4043-9597-C5163FFE3E64}">
      <dgm:prSet/>
      <dgm:spPr/>
      <dgm:t>
        <a:bodyPr/>
        <a:lstStyle/>
        <a:p>
          <a:pPr rtl="0"/>
          <a:r>
            <a:rPr lang="it-IT" dirty="0"/>
            <a:t>QUIZ</a:t>
          </a:r>
        </a:p>
      </dgm:t>
    </dgm:pt>
    <dgm:pt modelId="{2BE2B768-7ECB-427C-90AF-17AF16F4481B}" type="parTrans" cxnId="{E93B463D-DC67-444F-B1B5-5012A32D50A9}">
      <dgm:prSet/>
      <dgm:spPr/>
      <dgm:t>
        <a:bodyPr/>
        <a:lstStyle/>
        <a:p>
          <a:endParaRPr lang="it-IT"/>
        </a:p>
      </dgm:t>
    </dgm:pt>
    <dgm:pt modelId="{3B15A1D3-A309-4DBD-8AA5-BE192766DF18}" type="sibTrans" cxnId="{E93B463D-DC67-444F-B1B5-5012A32D50A9}">
      <dgm:prSet/>
      <dgm:spPr/>
      <dgm:t>
        <a:bodyPr/>
        <a:lstStyle/>
        <a:p>
          <a:endParaRPr lang="it-IT"/>
        </a:p>
      </dgm:t>
    </dgm:pt>
    <dgm:pt modelId="{D3FDA15A-B414-4935-B4EA-7998B779F871}" type="pres">
      <dgm:prSet presAssocID="{232E62CF-DE33-4730-8797-BEC2F800D3E1}" presName="linear" presStyleCnt="0">
        <dgm:presLayoutVars>
          <dgm:animLvl val="lvl"/>
          <dgm:resizeHandles val="exact"/>
        </dgm:presLayoutVars>
      </dgm:prSet>
      <dgm:spPr/>
    </dgm:pt>
    <dgm:pt modelId="{6085D948-0567-4315-95B4-87489D6E1C3E}" type="pres">
      <dgm:prSet presAssocID="{95C9ECF1-364F-4043-9597-C5163FFE3E64}" presName="parentText" presStyleLbl="node1" presStyleIdx="0" presStyleCnt="1" custLinFactNeighborX="184" custLinFactNeighborY="23936">
        <dgm:presLayoutVars>
          <dgm:chMax val="0"/>
          <dgm:bulletEnabled val="1"/>
        </dgm:presLayoutVars>
      </dgm:prSet>
      <dgm:spPr/>
    </dgm:pt>
  </dgm:ptLst>
  <dgm:cxnLst>
    <dgm:cxn modelId="{DEF22209-7017-4199-A2C7-B4516151B5B7}" type="presOf" srcId="{95C9ECF1-364F-4043-9597-C5163FFE3E64}" destId="{6085D948-0567-4315-95B4-87489D6E1C3E}" srcOrd="0" destOrd="0" presId="urn:microsoft.com/office/officeart/2005/8/layout/vList2"/>
    <dgm:cxn modelId="{E93B463D-DC67-444F-B1B5-5012A32D50A9}" srcId="{232E62CF-DE33-4730-8797-BEC2F800D3E1}" destId="{95C9ECF1-364F-4043-9597-C5163FFE3E64}" srcOrd="0" destOrd="0" parTransId="{2BE2B768-7ECB-427C-90AF-17AF16F4481B}" sibTransId="{3B15A1D3-A309-4DBD-8AA5-BE192766DF18}"/>
    <dgm:cxn modelId="{F5670DFA-443D-44CC-86D8-456FC8B262F7}" type="presOf" srcId="{232E62CF-DE33-4730-8797-BEC2F800D3E1}" destId="{D3FDA15A-B414-4935-B4EA-7998B779F871}" srcOrd="0" destOrd="0" presId="urn:microsoft.com/office/officeart/2005/8/layout/vList2"/>
    <dgm:cxn modelId="{303C2FC3-D779-4110-8868-4212E35B6D88}" type="presParOf" srcId="{D3FDA15A-B414-4935-B4EA-7998B779F871}" destId="{6085D948-0567-4315-95B4-87489D6E1C3E}"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232E62CF-DE33-4730-8797-BEC2F800D3E1}"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95C9ECF1-364F-4043-9597-C5163FFE3E64}">
      <dgm:prSet/>
      <dgm:spPr/>
      <dgm:t>
        <a:bodyPr/>
        <a:lstStyle/>
        <a:p>
          <a:pPr rtl="0"/>
          <a:r>
            <a:rPr lang="it-IT" dirty="0"/>
            <a:t>QUIZ </a:t>
          </a:r>
        </a:p>
      </dgm:t>
    </dgm:pt>
    <dgm:pt modelId="{2BE2B768-7ECB-427C-90AF-17AF16F4481B}" type="parTrans" cxnId="{E93B463D-DC67-444F-B1B5-5012A32D50A9}">
      <dgm:prSet/>
      <dgm:spPr/>
      <dgm:t>
        <a:bodyPr/>
        <a:lstStyle/>
        <a:p>
          <a:endParaRPr lang="it-IT"/>
        </a:p>
      </dgm:t>
    </dgm:pt>
    <dgm:pt modelId="{3B15A1D3-A309-4DBD-8AA5-BE192766DF18}" type="sibTrans" cxnId="{E93B463D-DC67-444F-B1B5-5012A32D50A9}">
      <dgm:prSet/>
      <dgm:spPr/>
      <dgm:t>
        <a:bodyPr/>
        <a:lstStyle/>
        <a:p>
          <a:endParaRPr lang="it-IT"/>
        </a:p>
      </dgm:t>
    </dgm:pt>
    <dgm:pt modelId="{D3FDA15A-B414-4935-B4EA-7998B779F871}" type="pres">
      <dgm:prSet presAssocID="{232E62CF-DE33-4730-8797-BEC2F800D3E1}" presName="linear" presStyleCnt="0">
        <dgm:presLayoutVars>
          <dgm:animLvl val="lvl"/>
          <dgm:resizeHandles val="exact"/>
        </dgm:presLayoutVars>
      </dgm:prSet>
      <dgm:spPr/>
    </dgm:pt>
    <dgm:pt modelId="{6085D948-0567-4315-95B4-87489D6E1C3E}" type="pres">
      <dgm:prSet presAssocID="{95C9ECF1-364F-4043-9597-C5163FFE3E64}" presName="parentText" presStyleLbl="node1" presStyleIdx="0" presStyleCnt="1" custLinFactNeighborX="184" custLinFactNeighborY="23936">
        <dgm:presLayoutVars>
          <dgm:chMax val="0"/>
          <dgm:bulletEnabled val="1"/>
        </dgm:presLayoutVars>
      </dgm:prSet>
      <dgm:spPr/>
    </dgm:pt>
  </dgm:ptLst>
  <dgm:cxnLst>
    <dgm:cxn modelId="{DEF22209-7017-4199-A2C7-B4516151B5B7}" type="presOf" srcId="{95C9ECF1-364F-4043-9597-C5163FFE3E64}" destId="{6085D948-0567-4315-95B4-87489D6E1C3E}" srcOrd="0" destOrd="0" presId="urn:microsoft.com/office/officeart/2005/8/layout/vList2"/>
    <dgm:cxn modelId="{E93B463D-DC67-444F-B1B5-5012A32D50A9}" srcId="{232E62CF-DE33-4730-8797-BEC2F800D3E1}" destId="{95C9ECF1-364F-4043-9597-C5163FFE3E64}" srcOrd="0" destOrd="0" parTransId="{2BE2B768-7ECB-427C-90AF-17AF16F4481B}" sibTransId="{3B15A1D3-A309-4DBD-8AA5-BE192766DF18}"/>
    <dgm:cxn modelId="{F5670DFA-443D-44CC-86D8-456FC8B262F7}" type="presOf" srcId="{232E62CF-DE33-4730-8797-BEC2F800D3E1}" destId="{D3FDA15A-B414-4935-B4EA-7998B779F871}" srcOrd="0" destOrd="0" presId="urn:microsoft.com/office/officeart/2005/8/layout/vList2"/>
    <dgm:cxn modelId="{303C2FC3-D779-4110-8868-4212E35B6D88}" type="presParOf" srcId="{D3FDA15A-B414-4935-B4EA-7998B779F871}" destId="{6085D948-0567-4315-95B4-87489D6E1C3E}"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85D948-0567-4315-95B4-87489D6E1C3E}">
      <dsp:nvSpPr>
        <dsp:cNvPr id="0" name=""/>
        <dsp:cNvSpPr/>
      </dsp:nvSpPr>
      <dsp:spPr>
        <a:xfrm>
          <a:off x="0" y="11360"/>
          <a:ext cx="7776864" cy="62361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rtl="0">
            <a:lnSpc>
              <a:spcPct val="90000"/>
            </a:lnSpc>
            <a:spcBef>
              <a:spcPct val="0"/>
            </a:spcBef>
            <a:spcAft>
              <a:spcPct val="35000"/>
            </a:spcAft>
            <a:buNone/>
          </a:pPr>
          <a:r>
            <a:rPr lang="it-IT" sz="2600" kern="1200" dirty="0"/>
            <a:t>INTRO TO THE LINUX FILESYSTEM </a:t>
          </a:r>
        </a:p>
      </dsp:txBody>
      <dsp:txXfrm>
        <a:off x="30442" y="41802"/>
        <a:ext cx="7715980" cy="562726"/>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85D948-0567-4315-95B4-87489D6E1C3E}">
      <dsp:nvSpPr>
        <dsp:cNvPr id="0" name=""/>
        <dsp:cNvSpPr/>
      </dsp:nvSpPr>
      <dsp:spPr>
        <a:xfrm>
          <a:off x="0" y="0"/>
          <a:ext cx="7776864" cy="62361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rtl="0">
            <a:lnSpc>
              <a:spcPct val="90000"/>
            </a:lnSpc>
            <a:spcBef>
              <a:spcPct val="0"/>
            </a:spcBef>
            <a:spcAft>
              <a:spcPct val="35000"/>
            </a:spcAft>
            <a:buNone/>
          </a:pPr>
          <a:r>
            <a:rPr lang="it-IT" sz="2600" kern="1200" dirty="0"/>
            <a:t>THE </a:t>
          </a:r>
          <a:r>
            <a:rPr lang="it-IT" sz="2600" kern="1200" dirty="0" err="1"/>
            <a:t>ls</a:t>
          </a:r>
          <a:r>
            <a:rPr lang="it-IT" sz="2600" kern="1200" dirty="0"/>
            <a:t> COMMAND IN DEPTH </a:t>
          </a:r>
        </a:p>
      </dsp:txBody>
      <dsp:txXfrm>
        <a:off x="30442" y="30442"/>
        <a:ext cx="7715980" cy="562726"/>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85D948-0567-4315-95B4-87489D6E1C3E}">
      <dsp:nvSpPr>
        <dsp:cNvPr id="0" name=""/>
        <dsp:cNvSpPr/>
      </dsp:nvSpPr>
      <dsp:spPr>
        <a:xfrm>
          <a:off x="0" y="22720"/>
          <a:ext cx="7776864" cy="62361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rtl="0">
            <a:lnSpc>
              <a:spcPct val="90000"/>
            </a:lnSpc>
            <a:spcBef>
              <a:spcPct val="0"/>
            </a:spcBef>
            <a:spcAft>
              <a:spcPct val="35000"/>
            </a:spcAft>
            <a:buNone/>
          </a:pPr>
          <a:r>
            <a:rPr lang="it-IT" sz="2600" kern="1200" dirty="0"/>
            <a:t>THE </a:t>
          </a:r>
          <a:r>
            <a:rPr lang="it-IT" sz="2600" kern="1200" dirty="0" err="1"/>
            <a:t>ls</a:t>
          </a:r>
          <a:r>
            <a:rPr lang="it-IT" sz="2600" kern="1200" dirty="0"/>
            <a:t> COMMAND IN DEPTH </a:t>
          </a:r>
        </a:p>
      </dsp:txBody>
      <dsp:txXfrm>
        <a:off x="30442" y="53162"/>
        <a:ext cx="7715980" cy="562726"/>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85D948-0567-4315-95B4-87489D6E1C3E}">
      <dsp:nvSpPr>
        <dsp:cNvPr id="0" name=""/>
        <dsp:cNvSpPr/>
      </dsp:nvSpPr>
      <dsp:spPr>
        <a:xfrm>
          <a:off x="0" y="22720"/>
          <a:ext cx="7776864" cy="62361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rtl="0">
            <a:lnSpc>
              <a:spcPct val="90000"/>
            </a:lnSpc>
            <a:spcBef>
              <a:spcPct val="0"/>
            </a:spcBef>
            <a:spcAft>
              <a:spcPct val="35000"/>
            </a:spcAft>
            <a:buNone/>
          </a:pPr>
          <a:r>
            <a:rPr lang="it-IT" sz="2600" kern="1200" dirty="0"/>
            <a:t>THE </a:t>
          </a:r>
          <a:r>
            <a:rPr lang="it-IT" sz="2600" kern="1200" dirty="0" err="1"/>
            <a:t>ls</a:t>
          </a:r>
          <a:r>
            <a:rPr lang="it-IT" sz="2600" kern="1200" dirty="0"/>
            <a:t> COMMAND IN DEPTH </a:t>
          </a:r>
        </a:p>
      </dsp:txBody>
      <dsp:txXfrm>
        <a:off x="30442" y="53162"/>
        <a:ext cx="7715980" cy="562726"/>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85D948-0567-4315-95B4-87489D6E1C3E}">
      <dsp:nvSpPr>
        <dsp:cNvPr id="0" name=""/>
        <dsp:cNvSpPr/>
      </dsp:nvSpPr>
      <dsp:spPr>
        <a:xfrm>
          <a:off x="0" y="22720"/>
          <a:ext cx="7776864" cy="62361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rtl="0">
            <a:lnSpc>
              <a:spcPct val="90000"/>
            </a:lnSpc>
            <a:spcBef>
              <a:spcPct val="0"/>
            </a:spcBef>
            <a:spcAft>
              <a:spcPct val="35000"/>
            </a:spcAft>
            <a:buNone/>
          </a:pPr>
          <a:r>
            <a:rPr lang="it-IT" sz="2600" kern="1200" dirty="0"/>
            <a:t>THE </a:t>
          </a:r>
          <a:r>
            <a:rPr lang="it-IT" sz="2600" kern="1200" dirty="0" err="1"/>
            <a:t>ls</a:t>
          </a:r>
          <a:r>
            <a:rPr lang="it-IT" sz="2600" kern="1200" dirty="0"/>
            <a:t> COMMAND IN DEPTH </a:t>
          </a:r>
        </a:p>
      </dsp:txBody>
      <dsp:txXfrm>
        <a:off x="30442" y="53162"/>
        <a:ext cx="7715980" cy="562726"/>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85D948-0567-4315-95B4-87489D6E1C3E}">
      <dsp:nvSpPr>
        <dsp:cNvPr id="0" name=""/>
        <dsp:cNvSpPr/>
      </dsp:nvSpPr>
      <dsp:spPr>
        <a:xfrm>
          <a:off x="0" y="166630"/>
          <a:ext cx="7776864" cy="47970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rtl="0">
            <a:lnSpc>
              <a:spcPct val="90000"/>
            </a:lnSpc>
            <a:spcBef>
              <a:spcPct val="0"/>
            </a:spcBef>
            <a:spcAft>
              <a:spcPct val="35000"/>
            </a:spcAft>
            <a:buNone/>
          </a:pPr>
          <a:r>
            <a:rPr lang="en-US" sz="2000" b="0" i="0" kern="1200" dirty="0"/>
            <a:t>Understanding File Timestamps: </a:t>
          </a:r>
          <a:r>
            <a:rPr lang="en-US" sz="2000" b="0" i="0" kern="1200" dirty="0" err="1"/>
            <a:t>atime</a:t>
          </a:r>
          <a:r>
            <a:rPr lang="en-US" sz="2000" b="0" i="0" kern="1200" dirty="0"/>
            <a:t>, </a:t>
          </a:r>
          <a:r>
            <a:rPr lang="en-US" sz="2000" b="0" i="0" kern="1200" dirty="0" err="1"/>
            <a:t>mtime</a:t>
          </a:r>
          <a:r>
            <a:rPr lang="en-US" sz="2000" b="0" i="0" kern="1200" dirty="0"/>
            <a:t>, </a:t>
          </a:r>
          <a:r>
            <a:rPr lang="en-US" sz="2000" b="0" i="0" kern="1200" dirty="0" err="1"/>
            <a:t>ctime</a:t>
          </a:r>
          <a:r>
            <a:rPr lang="en-US" sz="2000" b="0" i="0" kern="1200" dirty="0"/>
            <a:t> (stat, touch, date)</a:t>
          </a:r>
          <a:endParaRPr lang="it-IT" sz="2000" kern="1200" dirty="0"/>
        </a:p>
      </dsp:txBody>
      <dsp:txXfrm>
        <a:off x="23417" y="190047"/>
        <a:ext cx="7730030" cy="432866"/>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85D948-0567-4315-95B4-87489D6E1C3E}">
      <dsp:nvSpPr>
        <dsp:cNvPr id="0" name=""/>
        <dsp:cNvSpPr/>
      </dsp:nvSpPr>
      <dsp:spPr>
        <a:xfrm>
          <a:off x="0" y="166630"/>
          <a:ext cx="7776864" cy="47970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rtl="0">
            <a:lnSpc>
              <a:spcPct val="90000"/>
            </a:lnSpc>
            <a:spcBef>
              <a:spcPct val="0"/>
            </a:spcBef>
            <a:spcAft>
              <a:spcPct val="35000"/>
            </a:spcAft>
            <a:buNone/>
          </a:pPr>
          <a:r>
            <a:rPr lang="en-US" sz="2000" b="0" i="0" kern="1200" dirty="0"/>
            <a:t>Understanding File Timestamps: </a:t>
          </a:r>
          <a:r>
            <a:rPr lang="en-US" sz="2000" b="0" i="0" kern="1200" dirty="0" err="1"/>
            <a:t>atime</a:t>
          </a:r>
          <a:r>
            <a:rPr lang="en-US" sz="2000" b="0" i="0" kern="1200" dirty="0"/>
            <a:t>, </a:t>
          </a:r>
          <a:r>
            <a:rPr lang="en-US" sz="2000" b="0" i="0" kern="1200" dirty="0" err="1"/>
            <a:t>mtime</a:t>
          </a:r>
          <a:r>
            <a:rPr lang="en-US" sz="2000" b="0" i="0" kern="1200" dirty="0"/>
            <a:t>, </a:t>
          </a:r>
          <a:r>
            <a:rPr lang="en-US" sz="2000" b="0" i="0" kern="1200" dirty="0" err="1"/>
            <a:t>ctime</a:t>
          </a:r>
          <a:r>
            <a:rPr lang="en-US" sz="2000" b="0" i="0" kern="1200" dirty="0"/>
            <a:t> (stat, touch, date)</a:t>
          </a:r>
          <a:endParaRPr lang="it-IT" sz="2000" kern="1200" dirty="0"/>
        </a:p>
      </dsp:txBody>
      <dsp:txXfrm>
        <a:off x="23417" y="190047"/>
        <a:ext cx="7730030" cy="432866"/>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85D948-0567-4315-95B4-87489D6E1C3E}">
      <dsp:nvSpPr>
        <dsp:cNvPr id="0" name=""/>
        <dsp:cNvSpPr/>
      </dsp:nvSpPr>
      <dsp:spPr>
        <a:xfrm>
          <a:off x="0" y="22720"/>
          <a:ext cx="7776864" cy="62361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rtl="0">
            <a:lnSpc>
              <a:spcPct val="90000"/>
            </a:lnSpc>
            <a:spcBef>
              <a:spcPct val="0"/>
            </a:spcBef>
            <a:spcAft>
              <a:spcPct val="35000"/>
            </a:spcAft>
            <a:buNone/>
          </a:pPr>
          <a:r>
            <a:rPr lang="it-IT" sz="2600" b="0" i="0" kern="1200" dirty="0" err="1"/>
            <a:t>Sorting</a:t>
          </a:r>
          <a:r>
            <a:rPr lang="it-IT" sz="2600" b="0" i="0" kern="1200" dirty="0"/>
            <a:t> Files by </a:t>
          </a:r>
          <a:r>
            <a:rPr lang="it-IT" sz="2600" b="0" i="0" kern="1200" dirty="0" err="1"/>
            <a:t>Timestamp</a:t>
          </a:r>
          <a:endParaRPr lang="it-IT" sz="2600" kern="1200" dirty="0"/>
        </a:p>
      </dsp:txBody>
      <dsp:txXfrm>
        <a:off x="30442" y="53162"/>
        <a:ext cx="7715980" cy="562726"/>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85D948-0567-4315-95B4-87489D6E1C3E}">
      <dsp:nvSpPr>
        <dsp:cNvPr id="0" name=""/>
        <dsp:cNvSpPr/>
      </dsp:nvSpPr>
      <dsp:spPr>
        <a:xfrm>
          <a:off x="0" y="22720"/>
          <a:ext cx="7776864" cy="62361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rtl="0">
            <a:lnSpc>
              <a:spcPct val="90000"/>
            </a:lnSpc>
            <a:spcBef>
              <a:spcPct val="0"/>
            </a:spcBef>
            <a:spcAft>
              <a:spcPct val="35000"/>
            </a:spcAft>
            <a:buNone/>
          </a:pPr>
          <a:r>
            <a:rPr lang="it-IT" sz="2600" kern="1200" dirty="0"/>
            <a:t>FILE TYPES IN LINUX</a:t>
          </a:r>
        </a:p>
      </dsp:txBody>
      <dsp:txXfrm>
        <a:off x="30442" y="53162"/>
        <a:ext cx="7715980" cy="562726"/>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85D948-0567-4315-95B4-87489D6E1C3E}">
      <dsp:nvSpPr>
        <dsp:cNvPr id="0" name=""/>
        <dsp:cNvSpPr/>
      </dsp:nvSpPr>
      <dsp:spPr>
        <a:xfrm>
          <a:off x="0" y="22720"/>
          <a:ext cx="7776864" cy="62361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rtl="0">
            <a:lnSpc>
              <a:spcPct val="90000"/>
            </a:lnSpc>
            <a:spcBef>
              <a:spcPct val="0"/>
            </a:spcBef>
            <a:spcAft>
              <a:spcPct val="35000"/>
            </a:spcAft>
            <a:buNone/>
          </a:pPr>
          <a:r>
            <a:rPr lang="it-IT" sz="2600" kern="1200" dirty="0"/>
            <a:t>FILE TYPES IN LINUX</a:t>
          </a:r>
        </a:p>
      </dsp:txBody>
      <dsp:txXfrm>
        <a:off x="30442" y="53162"/>
        <a:ext cx="7715980" cy="562726"/>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85D948-0567-4315-95B4-87489D6E1C3E}">
      <dsp:nvSpPr>
        <dsp:cNvPr id="0" name=""/>
        <dsp:cNvSpPr/>
      </dsp:nvSpPr>
      <dsp:spPr>
        <a:xfrm>
          <a:off x="0" y="22720"/>
          <a:ext cx="7776864" cy="62361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rtl="0">
            <a:lnSpc>
              <a:spcPct val="90000"/>
            </a:lnSpc>
            <a:spcBef>
              <a:spcPct val="0"/>
            </a:spcBef>
            <a:spcAft>
              <a:spcPct val="35000"/>
            </a:spcAft>
            <a:buNone/>
          </a:pPr>
          <a:r>
            <a:rPr lang="it-IT" sz="2600" kern="1200" dirty="0"/>
            <a:t>Quiz time</a:t>
          </a:r>
        </a:p>
      </dsp:txBody>
      <dsp:txXfrm>
        <a:off x="30442" y="53162"/>
        <a:ext cx="7715980" cy="56272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85D948-0567-4315-95B4-87489D6E1C3E}">
      <dsp:nvSpPr>
        <dsp:cNvPr id="0" name=""/>
        <dsp:cNvSpPr/>
      </dsp:nvSpPr>
      <dsp:spPr>
        <a:xfrm>
          <a:off x="0" y="11360"/>
          <a:ext cx="7776864" cy="62361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rtl="0">
            <a:lnSpc>
              <a:spcPct val="90000"/>
            </a:lnSpc>
            <a:spcBef>
              <a:spcPct val="0"/>
            </a:spcBef>
            <a:spcAft>
              <a:spcPct val="35000"/>
            </a:spcAft>
            <a:buNone/>
          </a:pPr>
          <a:r>
            <a:rPr lang="it-IT" sz="2600" kern="1200" dirty="0"/>
            <a:t>THE FILE SYSTEM HIERARCHY STANDARD (FHS) </a:t>
          </a:r>
        </a:p>
      </dsp:txBody>
      <dsp:txXfrm>
        <a:off x="30442" y="41802"/>
        <a:ext cx="7715980" cy="562726"/>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85D948-0567-4315-95B4-87489D6E1C3E}">
      <dsp:nvSpPr>
        <dsp:cNvPr id="0" name=""/>
        <dsp:cNvSpPr/>
      </dsp:nvSpPr>
      <dsp:spPr>
        <a:xfrm>
          <a:off x="0" y="22720"/>
          <a:ext cx="7776864" cy="62361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rtl="0">
            <a:lnSpc>
              <a:spcPct val="90000"/>
            </a:lnSpc>
            <a:spcBef>
              <a:spcPct val="0"/>
            </a:spcBef>
            <a:spcAft>
              <a:spcPct val="35000"/>
            </a:spcAft>
            <a:buNone/>
          </a:pPr>
          <a:r>
            <a:rPr lang="it-IT" sz="2600" kern="1200" dirty="0"/>
            <a:t>Quiz time</a:t>
          </a:r>
        </a:p>
      </dsp:txBody>
      <dsp:txXfrm>
        <a:off x="30442" y="53162"/>
        <a:ext cx="7715980" cy="562726"/>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85D948-0567-4315-95B4-87489D6E1C3E}">
      <dsp:nvSpPr>
        <dsp:cNvPr id="0" name=""/>
        <dsp:cNvSpPr/>
      </dsp:nvSpPr>
      <dsp:spPr>
        <a:xfrm>
          <a:off x="0" y="22720"/>
          <a:ext cx="7776864" cy="62361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rtl="0">
            <a:lnSpc>
              <a:spcPct val="90000"/>
            </a:lnSpc>
            <a:spcBef>
              <a:spcPct val="0"/>
            </a:spcBef>
            <a:spcAft>
              <a:spcPct val="35000"/>
            </a:spcAft>
            <a:buNone/>
          </a:pPr>
          <a:r>
            <a:rPr lang="it-IT" sz="2600" kern="1200" dirty="0"/>
            <a:t>VIEWING FILES (</a:t>
          </a:r>
          <a:r>
            <a:rPr lang="it-IT" sz="2600" kern="1200" dirty="0" err="1"/>
            <a:t>cat</a:t>
          </a:r>
          <a:r>
            <a:rPr lang="it-IT" sz="2600" kern="1200" dirty="0"/>
            <a:t>)</a:t>
          </a:r>
        </a:p>
      </dsp:txBody>
      <dsp:txXfrm>
        <a:off x="30442" y="53162"/>
        <a:ext cx="7715980" cy="562726"/>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85D948-0567-4315-95B4-87489D6E1C3E}">
      <dsp:nvSpPr>
        <dsp:cNvPr id="0" name=""/>
        <dsp:cNvSpPr/>
      </dsp:nvSpPr>
      <dsp:spPr>
        <a:xfrm>
          <a:off x="0" y="22720"/>
          <a:ext cx="7776864" cy="62361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rtl="0">
            <a:lnSpc>
              <a:spcPct val="90000"/>
            </a:lnSpc>
            <a:spcBef>
              <a:spcPct val="0"/>
            </a:spcBef>
            <a:spcAft>
              <a:spcPct val="35000"/>
            </a:spcAft>
            <a:buNone/>
          </a:pPr>
          <a:r>
            <a:rPr lang="it-IT" sz="2600" kern="1200" dirty="0"/>
            <a:t>VIEWING FILES (</a:t>
          </a:r>
          <a:r>
            <a:rPr lang="it-IT" sz="2600" kern="1200" dirty="0" err="1"/>
            <a:t>less</a:t>
          </a:r>
          <a:r>
            <a:rPr lang="it-IT" sz="2600" kern="1200" dirty="0"/>
            <a:t>)</a:t>
          </a:r>
        </a:p>
      </dsp:txBody>
      <dsp:txXfrm>
        <a:off x="30442" y="53162"/>
        <a:ext cx="7715980" cy="562726"/>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85D948-0567-4315-95B4-87489D6E1C3E}">
      <dsp:nvSpPr>
        <dsp:cNvPr id="0" name=""/>
        <dsp:cNvSpPr/>
      </dsp:nvSpPr>
      <dsp:spPr>
        <a:xfrm>
          <a:off x="0" y="22720"/>
          <a:ext cx="7776864" cy="62361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rtl="0">
            <a:lnSpc>
              <a:spcPct val="90000"/>
            </a:lnSpc>
            <a:spcBef>
              <a:spcPct val="0"/>
            </a:spcBef>
            <a:spcAft>
              <a:spcPct val="35000"/>
            </a:spcAft>
            <a:buNone/>
          </a:pPr>
          <a:r>
            <a:rPr lang="it-IT" sz="2600" kern="1200" dirty="0"/>
            <a:t>VIEWING FILES (</a:t>
          </a:r>
          <a:r>
            <a:rPr lang="it-IT" sz="2600" kern="1200" dirty="0" err="1"/>
            <a:t>tail</a:t>
          </a:r>
          <a:r>
            <a:rPr lang="it-IT" sz="2600" kern="1200" dirty="0"/>
            <a:t>, head, </a:t>
          </a:r>
          <a:r>
            <a:rPr lang="it-IT" sz="2600" kern="1200" dirty="0" err="1"/>
            <a:t>watch</a:t>
          </a:r>
          <a:r>
            <a:rPr lang="it-IT" sz="2600" kern="1200" dirty="0"/>
            <a:t>)</a:t>
          </a:r>
        </a:p>
      </dsp:txBody>
      <dsp:txXfrm>
        <a:off x="30442" y="53162"/>
        <a:ext cx="7715980" cy="562726"/>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85D948-0567-4315-95B4-87489D6E1C3E}">
      <dsp:nvSpPr>
        <dsp:cNvPr id="0" name=""/>
        <dsp:cNvSpPr/>
      </dsp:nvSpPr>
      <dsp:spPr>
        <a:xfrm>
          <a:off x="0" y="22720"/>
          <a:ext cx="7776864" cy="62361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rtl="0">
            <a:lnSpc>
              <a:spcPct val="90000"/>
            </a:lnSpc>
            <a:spcBef>
              <a:spcPct val="0"/>
            </a:spcBef>
            <a:spcAft>
              <a:spcPct val="35000"/>
            </a:spcAft>
            <a:buNone/>
          </a:pPr>
          <a:r>
            <a:rPr lang="it-IT" sz="2600" kern="1200" dirty="0"/>
            <a:t>VIEWING FILES (</a:t>
          </a:r>
          <a:r>
            <a:rPr lang="it-IT" sz="2600" kern="1200" dirty="0" err="1"/>
            <a:t>tail</a:t>
          </a:r>
          <a:r>
            <a:rPr lang="it-IT" sz="2600" kern="1200" dirty="0"/>
            <a:t>, head, </a:t>
          </a:r>
          <a:r>
            <a:rPr lang="it-IT" sz="2600" kern="1200" dirty="0" err="1"/>
            <a:t>watch</a:t>
          </a:r>
          <a:r>
            <a:rPr lang="it-IT" sz="2600" kern="1200" dirty="0"/>
            <a:t>)</a:t>
          </a:r>
        </a:p>
      </dsp:txBody>
      <dsp:txXfrm>
        <a:off x="30442" y="53162"/>
        <a:ext cx="7715980" cy="562726"/>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85D948-0567-4315-95B4-87489D6E1C3E}">
      <dsp:nvSpPr>
        <dsp:cNvPr id="0" name=""/>
        <dsp:cNvSpPr/>
      </dsp:nvSpPr>
      <dsp:spPr>
        <a:xfrm>
          <a:off x="0" y="22720"/>
          <a:ext cx="7776864" cy="62361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rtl="0">
            <a:lnSpc>
              <a:spcPct val="90000"/>
            </a:lnSpc>
            <a:spcBef>
              <a:spcPct val="0"/>
            </a:spcBef>
            <a:spcAft>
              <a:spcPct val="35000"/>
            </a:spcAft>
            <a:buNone/>
          </a:pPr>
          <a:r>
            <a:rPr lang="it-IT" sz="2600" kern="1200" dirty="0"/>
            <a:t>VIEWING FILES (</a:t>
          </a:r>
          <a:r>
            <a:rPr lang="it-IT" sz="2600" kern="1200" dirty="0" err="1"/>
            <a:t>tail</a:t>
          </a:r>
          <a:r>
            <a:rPr lang="it-IT" sz="2600" kern="1200" dirty="0"/>
            <a:t>, head, </a:t>
          </a:r>
          <a:r>
            <a:rPr lang="it-IT" sz="2600" kern="1200" dirty="0" err="1"/>
            <a:t>watch</a:t>
          </a:r>
          <a:r>
            <a:rPr lang="it-IT" sz="2600" kern="1200" dirty="0"/>
            <a:t>)</a:t>
          </a:r>
        </a:p>
      </dsp:txBody>
      <dsp:txXfrm>
        <a:off x="30442" y="53162"/>
        <a:ext cx="7715980" cy="562726"/>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85D948-0567-4315-95B4-87489D6E1C3E}">
      <dsp:nvSpPr>
        <dsp:cNvPr id="0" name=""/>
        <dsp:cNvSpPr/>
      </dsp:nvSpPr>
      <dsp:spPr>
        <a:xfrm>
          <a:off x="0" y="22720"/>
          <a:ext cx="7776864" cy="62361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rtl="0">
            <a:lnSpc>
              <a:spcPct val="90000"/>
            </a:lnSpc>
            <a:spcBef>
              <a:spcPct val="0"/>
            </a:spcBef>
            <a:spcAft>
              <a:spcPct val="35000"/>
            </a:spcAft>
            <a:buNone/>
          </a:pPr>
          <a:r>
            <a:rPr lang="it-IT" sz="2600" kern="1200" dirty="0"/>
            <a:t>VIEWING FILES (</a:t>
          </a:r>
          <a:r>
            <a:rPr lang="it-IT" sz="2600" kern="1200" dirty="0" err="1"/>
            <a:t>tail</a:t>
          </a:r>
          <a:r>
            <a:rPr lang="it-IT" sz="2600" kern="1200" dirty="0"/>
            <a:t>, head, </a:t>
          </a:r>
          <a:r>
            <a:rPr lang="it-IT" sz="2600" kern="1200" dirty="0" err="1"/>
            <a:t>watch</a:t>
          </a:r>
          <a:r>
            <a:rPr lang="it-IT" sz="2600" kern="1200" dirty="0"/>
            <a:t>)</a:t>
          </a:r>
        </a:p>
      </dsp:txBody>
      <dsp:txXfrm>
        <a:off x="30442" y="53162"/>
        <a:ext cx="7715980" cy="562726"/>
      </dsp:txXfrm>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85D948-0567-4315-95B4-87489D6E1C3E}">
      <dsp:nvSpPr>
        <dsp:cNvPr id="0" name=""/>
        <dsp:cNvSpPr/>
      </dsp:nvSpPr>
      <dsp:spPr>
        <a:xfrm>
          <a:off x="0" y="22720"/>
          <a:ext cx="7776864" cy="62361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rtl="0">
            <a:lnSpc>
              <a:spcPct val="90000"/>
            </a:lnSpc>
            <a:spcBef>
              <a:spcPct val="0"/>
            </a:spcBef>
            <a:spcAft>
              <a:spcPct val="35000"/>
            </a:spcAft>
            <a:buNone/>
          </a:pPr>
          <a:r>
            <a:rPr lang="it-IT" sz="2600" kern="1200" dirty="0"/>
            <a:t>VIEWING FILES (</a:t>
          </a:r>
          <a:r>
            <a:rPr lang="it-IT" sz="2600" kern="1200" dirty="0" err="1"/>
            <a:t>tail</a:t>
          </a:r>
          <a:r>
            <a:rPr lang="it-IT" sz="2600" kern="1200" dirty="0"/>
            <a:t>, head, </a:t>
          </a:r>
          <a:r>
            <a:rPr lang="it-IT" sz="2600" kern="1200" dirty="0" err="1"/>
            <a:t>watch</a:t>
          </a:r>
          <a:r>
            <a:rPr lang="it-IT" sz="2600" kern="1200" dirty="0"/>
            <a:t>)</a:t>
          </a:r>
        </a:p>
      </dsp:txBody>
      <dsp:txXfrm>
        <a:off x="30442" y="53162"/>
        <a:ext cx="7715980" cy="562726"/>
      </dsp:txXfrm>
    </dsp:sp>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85D948-0567-4315-95B4-87489D6E1C3E}">
      <dsp:nvSpPr>
        <dsp:cNvPr id="0" name=""/>
        <dsp:cNvSpPr/>
      </dsp:nvSpPr>
      <dsp:spPr>
        <a:xfrm>
          <a:off x="0" y="22720"/>
          <a:ext cx="7776864" cy="62361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rtl="0">
            <a:lnSpc>
              <a:spcPct val="90000"/>
            </a:lnSpc>
            <a:spcBef>
              <a:spcPct val="0"/>
            </a:spcBef>
            <a:spcAft>
              <a:spcPct val="35000"/>
            </a:spcAft>
            <a:buNone/>
          </a:pPr>
          <a:r>
            <a:rPr lang="it-IT" sz="2600" kern="1200" dirty="0"/>
            <a:t>QUIZ TIME</a:t>
          </a:r>
        </a:p>
      </dsp:txBody>
      <dsp:txXfrm>
        <a:off x="30442" y="53162"/>
        <a:ext cx="7715980" cy="56272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85D948-0567-4315-95B4-87489D6E1C3E}">
      <dsp:nvSpPr>
        <dsp:cNvPr id="0" name=""/>
        <dsp:cNvSpPr/>
      </dsp:nvSpPr>
      <dsp:spPr>
        <a:xfrm>
          <a:off x="0" y="95308"/>
          <a:ext cx="7776864" cy="455715"/>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rtl="0">
            <a:lnSpc>
              <a:spcPct val="90000"/>
            </a:lnSpc>
            <a:spcBef>
              <a:spcPct val="0"/>
            </a:spcBef>
            <a:spcAft>
              <a:spcPct val="35000"/>
            </a:spcAft>
            <a:buNone/>
          </a:pPr>
          <a:r>
            <a:rPr lang="en-US" sz="1900" kern="1200" dirty="0"/>
            <a:t>Absolute vs. Relative Paths. Walking through the File System (</a:t>
          </a:r>
          <a:r>
            <a:rPr lang="en-US" sz="1900" kern="1200" dirty="0" err="1"/>
            <a:t>pwd</a:t>
          </a:r>
          <a:r>
            <a:rPr lang="en-US" sz="1900" kern="1200" dirty="0"/>
            <a:t>, cd, tree)</a:t>
          </a:r>
          <a:endParaRPr lang="it-IT" sz="1900" kern="1200" dirty="0"/>
        </a:p>
      </dsp:txBody>
      <dsp:txXfrm>
        <a:off x="22246" y="117554"/>
        <a:ext cx="7732372" cy="41122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85D948-0567-4315-95B4-87489D6E1C3E}">
      <dsp:nvSpPr>
        <dsp:cNvPr id="0" name=""/>
        <dsp:cNvSpPr/>
      </dsp:nvSpPr>
      <dsp:spPr>
        <a:xfrm>
          <a:off x="0" y="22720"/>
          <a:ext cx="7776864" cy="62361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rtl="0">
            <a:lnSpc>
              <a:spcPct val="90000"/>
            </a:lnSpc>
            <a:spcBef>
              <a:spcPct val="0"/>
            </a:spcBef>
            <a:spcAft>
              <a:spcPct val="35000"/>
            </a:spcAft>
            <a:buNone/>
          </a:pPr>
          <a:r>
            <a:rPr lang="it-IT" sz="2600" kern="1200" dirty="0"/>
            <a:t>COMMANDS -PATHS </a:t>
          </a:r>
        </a:p>
      </dsp:txBody>
      <dsp:txXfrm>
        <a:off x="30442" y="53162"/>
        <a:ext cx="7715980" cy="56272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85D948-0567-4315-95B4-87489D6E1C3E}">
      <dsp:nvSpPr>
        <dsp:cNvPr id="0" name=""/>
        <dsp:cNvSpPr/>
      </dsp:nvSpPr>
      <dsp:spPr>
        <a:xfrm>
          <a:off x="0" y="22720"/>
          <a:ext cx="7776864" cy="62361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rtl="0">
            <a:lnSpc>
              <a:spcPct val="90000"/>
            </a:lnSpc>
            <a:spcBef>
              <a:spcPct val="0"/>
            </a:spcBef>
            <a:spcAft>
              <a:spcPct val="35000"/>
            </a:spcAft>
            <a:buNone/>
          </a:pPr>
          <a:r>
            <a:rPr lang="it-IT" sz="2600" kern="1200" dirty="0"/>
            <a:t>QUIZ </a:t>
          </a:r>
        </a:p>
      </dsp:txBody>
      <dsp:txXfrm>
        <a:off x="30442" y="53162"/>
        <a:ext cx="7715980" cy="56272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85D948-0567-4315-95B4-87489D6E1C3E}">
      <dsp:nvSpPr>
        <dsp:cNvPr id="0" name=""/>
        <dsp:cNvSpPr/>
      </dsp:nvSpPr>
      <dsp:spPr>
        <a:xfrm>
          <a:off x="0" y="22720"/>
          <a:ext cx="7776864" cy="62361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rtl="0">
            <a:lnSpc>
              <a:spcPct val="90000"/>
            </a:lnSpc>
            <a:spcBef>
              <a:spcPct val="0"/>
            </a:spcBef>
            <a:spcAft>
              <a:spcPct val="35000"/>
            </a:spcAft>
            <a:buNone/>
          </a:pPr>
          <a:r>
            <a:rPr lang="it-IT" sz="2600" kern="1200" dirty="0"/>
            <a:t>QUIZ </a:t>
          </a:r>
        </a:p>
      </dsp:txBody>
      <dsp:txXfrm>
        <a:off x="30442" y="53162"/>
        <a:ext cx="7715980" cy="562726"/>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85D948-0567-4315-95B4-87489D6E1C3E}">
      <dsp:nvSpPr>
        <dsp:cNvPr id="0" name=""/>
        <dsp:cNvSpPr/>
      </dsp:nvSpPr>
      <dsp:spPr>
        <a:xfrm>
          <a:off x="0" y="22720"/>
          <a:ext cx="7776864" cy="62361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rtl="0">
            <a:lnSpc>
              <a:spcPct val="90000"/>
            </a:lnSpc>
            <a:spcBef>
              <a:spcPct val="0"/>
            </a:spcBef>
            <a:spcAft>
              <a:spcPct val="35000"/>
            </a:spcAft>
            <a:buNone/>
          </a:pPr>
          <a:r>
            <a:rPr lang="it-IT" sz="2600" kern="1200" dirty="0"/>
            <a:t>QUIZ </a:t>
          </a:r>
        </a:p>
      </dsp:txBody>
      <dsp:txXfrm>
        <a:off x="30442" y="53162"/>
        <a:ext cx="7715980" cy="562726"/>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85D948-0567-4315-95B4-87489D6E1C3E}">
      <dsp:nvSpPr>
        <dsp:cNvPr id="0" name=""/>
        <dsp:cNvSpPr/>
      </dsp:nvSpPr>
      <dsp:spPr>
        <a:xfrm>
          <a:off x="0" y="22720"/>
          <a:ext cx="7776864" cy="62361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rtl="0">
            <a:lnSpc>
              <a:spcPct val="90000"/>
            </a:lnSpc>
            <a:spcBef>
              <a:spcPct val="0"/>
            </a:spcBef>
            <a:spcAft>
              <a:spcPct val="35000"/>
            </a:spcAft>
            <a:buNone/>
          </a:pPr>
          <a:r>
            <a:rPr lang="it-IT" sz="2600" kern="1200" dirty="0"/>
            <a:t>QUIZ</a:t>
          </a:r>
        </a:p>
      </dsp:txBody>
      <dsp:txXfrm>
        <a:off x="30442" y="53162"/>
        <a:ext cx="7715980" cy="562726"/>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85D948-0567-4315-95B4-87489D6E1C3E}">
      <dsp:nvSpPr>
        <dsp:cNvPr id="0" name=""/>
        <dsp:cNvSpPr/>
      </dsp:nvSpPr>
      <dsp:spPr>
        <a:xfrm>
          <a:off x="0" y="22720"/>
          <a:ext cx="7776864" cy="62361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rtl="0">
            <a:lnSpc>
              <a:spcPct val="90000"/>
            </a:lnSpc>
            <a:spcBef>
              <a:spcPct val="0"/>
            </a:spcBef>
            <a:spcAft>
              <a:spcPct val="35000"/>
            </a:spcAft>
            <a:buNone/>
          </a:pPr>
          <a:r>
            <a:rPr lang="it-IT" sz="2600" kern="1200" dirty="0"/>
            <a:t>QUIZ </a:t>
          </a:r>
        </a:p>
      </dsp:txBody>
      <dsp:txXfrm>
        <a:off x="30442" y="53162"/>
        <a:ext cx="7715980" cy="562726"/>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770" name="Rectangle 2"/>
          <p:cNvSpPr>
            <a:spLocks noGrp="1" noChangeArrowheads="1"/>
          </p:cNvSpPr>
          <p:nvPr>
            <p:ph type="hdr" sz="quarter"/>
          </p:nvPr>
        </p:nvSpPr>
        <p:spPr bwMode="auto">
          <a:xfrm>
            <a:off x="0" y="0"/>
            <a:ext cx="307657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48" tIns="49524" rIns="99048" bIns="49524" numCol="1" anchor="t" anchorCtr="0" compatLnSpc="1">
            <a:prstTxWarp prst="textNoShape">
              <a:avLst/>
            </a:prstTxWarp>
          </a:bodyPr>
          <a:lstStyle>
            <a:lvl1pPr defTabSz="990600" eaLnBrk="0" hangingPunct="0">
              <a:defRPr sz="1300"/>
            </a:lvl1pPr>
          </a:lstStyle>
          <a:p>
            <a:endParaRPr lang="it-IT" altLang="it-IT"/>
          </a:p>
        </p:txBody>
      </p:sp>
      <p:sp>
        <p:nvSpPr>
          <p:cNvPr id="32771" name="Rectangle 3"/>
          <p:cNvSpPr>
            <a:spLocks noGrp="1" noChangeArrowheads="1"/>
          </p:cNvSpPr>
          <p:nvPr>
            <p:ph type="dt" idx="1"/>
          </p:nvPr>
        </p:nvSpPr>
        <p:spPr bwMode="auto">
          <a:xfrm>
            <a:off x="4021138" y="0"/>
            <a:ext cx="307657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48" tIns="49524" rIns="99048" bIns="49524" numCol="1" anchor="t" anchorCtr="0" compatLnSpc="1">
            <a:prstTxWarp prst="textNoShape">
              <a:avLst/>
            </a:prstTxWarp>
          </a:bodyPr>
          <a:lstStyle>
            <a:lvl1pPr algn="r" defTabSz="990600" eaLnBrk="0" hangingPunct="0">
              <a:defRPr sz="1300"/>
            </a:lvl1pPr>
          </a:lstStyle>
          <a:p>
            <a:fld id="{DD61B50A-C35E-4A26-B5D8-8A33396BF9C6}" type="datetimeFigureOut">
              <a:rPr lang="it-IT" altLang="it-IT"/>
              <a:pPr/>
              <a:t>06/03/2025</a:t>
            </a:fld>
            <a:endParaRPr lang="it-IT" altLang="it-IT"/>
          </a:p>
        </p:txBody>
      </p:sp>
      <p:sp>
        <p:nvSpPr>
          <p:cNvPr id="32772" name="Rectangle 4"/>
          <p:cNvSpPr>
            <a:spLocks noGrp="1" noRot="1" noChangeAspect="1" noChangeArrowheads="1" noTextEdit="1"/>
          </p:cNvSpPr>
          <p:nvPr>
            <p:ph type="sldImg" idx="2"/>
          </p:nvPr>
        </p:nvSpPr>
        <p:spPr bwMode="auto">
          <a:xfrm>
            <a:off x="990600" y="768350"/>
            <a:ext cx="5118100" cy="3836988"/>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32773" name="Rectangle 5"/>
          <p:cNvSpPr>
            <a:spLocks noGrp="1" noChangeArrowheads="1"/>
          </p:cNvSpPr>
          <p:nvPr>
            <p:ph type="body" sz="quarter" idx="3"/>
          </p:nvPr>
        </p:nvSpPr>
        <p:spPr bwMode="auto">
          <a:xfrm>
            <a:off x="709613" y="4860925"/>
            <a:ext cx="5680075" cy="4605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48" tIns="49524" rIns="99048" bIns="49524" numCol="1" anchor="t" anchorCtr="0" compatLnSpc="1">
            <a:prstTxWarp prst="textNoShape">
              <a:avLst/>
            </a:prstTxWarp>
          </a:bodyPr>
          <a:lstStyle/>
          <a:p>
            <a:pPr lvl="0"/>
            <a:r>
              <a:rPr lang="it-IT" altLang="it-IT"/>
              <a:t>Fare clic per modificare gli stili del testo dello schema</a:t>
            </a:r>
          </a:p>
          <a:p>
            <a:pPr lvl="1"/>
            <a:r>
              <a:rPr lang="it-IT" altLang="it-IT"/>
              <a:t>Secondo livello</a:t>
            </a:r>
          </a:p>
          <a:p>
            <a:pPr lvl="2"/>
            <a:r>
              <a:rPr lang="it-IT" altLang="it-IT"/>
              <a:t>Terzo livello</a:t>
            </a:r>
          </a:p>
          <a:p>
            <a:pPr lvl="3"/>
            <a:r>
              <a:rPr lang="it-IT" altLang="it-IT"/>
              <a:t>Quarto livello</a:t>
            </a:r>
          </a:p>
          <a:p>
            <a:pPr lvl="4"/>
            <a:r>
              <a:rPr lang="it-IT" altLang="it-IT"/>
              <a:t>Quinto livello</a:t>
            </a:r>
          </a:p>
        </p:txBody>
      </p:sp>
      <p:sp>
        <p:nvSpPr>
          <p:cNvPr id="32774" name="Rectangle 6"/>
          <p:cNvSpPr>
            <a:spLocks noGrp="1" noChangeArrowheads="1"/>
          </p:cNvSpPr>
          <p:nvPr>
            <p:ph type="ftr" sz="quarter" idx="4"/>
          </p:nvPr>
        </p:nvSpPr>
        <p:spPr bwMode="auto">
          <a:xfrm>
            <a:off x="0" y="9721850"/>
            <a:ext cx="307657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48" tIns="49524" rIns="99048" bIns="49524" numCol="1" anchor="b" anchorCtr="0" compatLnSpc="1">
            <a:prstTxWarp prst="textNoShape">
              <a:avLst/>
            </a:prstTxWarp>
          </a:bodyPr>
          <a:lstStyle>
            <a:lvl1pPr defTabSz="990600" eaLnBrk="0" hangingPunct="0">
              <a:defRPr sz="1300"/>
            </a:lvl1pPr>
          </a:lstStyle>
          <a:p>
            <a:endParaRPr lang="it-IT" altLang="it-IT"/>
          </a:p>
        </p:txBody>
      </p:sp>
      <p:sp>
        <p:nvSpPr>
          <p:cNvPr id="32775" name="Rectangle 7"/>
          <p:cNvSpPr>
            <a:spLocks noGrp="1" noChangeArrowheads="1"/>
          </p:cNvSpPr>
          <p:nvPr>
            <p:ph type="sldNum" sz="quarter" idx="5"/>
          </p:nvPr>
        </p:nvSpPr>
        <p:spPr bwMode="auto">
          <a:xfrm>
            <a:off x="4021138" y="9721850"/>
            <a:ext cx="307657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48" tIns="49524" rIns="99048" bIns="49524" numCol="1" anchor="b" anchorCtr="0" compatLnSpc="1">
            <a:prstTxWarp prst="textNoShape">
              <a:avLst/>
            </a:prstTxWarp>
          </a:bodyPr>
          <a:lstStyle>
            <a:lvl1pPr algn="r" defTabSz="990600" eaLnBrk="0" hangingPunct="0">
              <a:defRPr sz="1300"/>
            </a:lvl1pPr>
          </a:lstStyle>
          <a:p>
            <a:fld id="{865C395B-2FA4-4855-91F9-0EFDB33357B6}" type="slidenum">
              <a:rPr lang="it-IT" altLang="it-IT"/>
              <a:pPr/>
              <a:t>‹N›</a:t>
            </a:fld>
            <a:endParaRPr lang="it-IT" altLang="it-IT"/>
          </a:p>
        </p:txBody>
      </p:sp>
    </p:spTree>
    <p:extLst>
      <p:ext uri="{BB962C8B-B14F-4D97-AF65-F5344CB8AC3E}">
        <p14:creationId xmlns:p14="http://schemas.microsoft.com/office/powerpoint/2010/main" val="37189385"/>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Calibri" pitchFamily="34" charset="0"/>
        <a:ea typeface="+mn-ea"/>
        <a:cs typeface="+mn-cs"/>
      </a:defRPr>
    </a:lvl1pPr>
    <a:lvl2pPr marL="457200" algn="l" rtl="0" fontAlgn="base">
      <a:spcBef>
        <a:spcPct val="30000"/>
      </a:spcBef>
      <a:spcAft>
        <a:spcPct val="0"/>
      </a:spcAft>
      <a:defRPr sz="1200" kern="1200">
        <a:solidFill>
          <a:schemeClr val="tx1"/>
        </a:solidFill>
        <a:latin typeface="Calibri" pitchFamily="34" charset="0"/>
        <a:ea typeface="+mn-ea"/>
        <a:cs typeface="+mn-cs"/>
      </a:defRPr>
    </a:lvl2pPr>
    <a:lvl3pPr marL="914400" algn="l" rtl="0" fontAlgn="base">
      <a:spcBef>
        <a:spcPct val="30000"/>
      </a:spcBef>
      <a:spcAft>
        <a:spcPct val="0"/>
      </a:spcAft>
      <a:defRPr sz="1200" kern="1200">
        <a:solidFill>
          <a:schemeClr val="tx1"/>
        </a:solidFill>
        <a:latin typeface="Calibri" pitchFamily="34" charset="0"/>
        <a:ea typeface="+mn-ea"/>
        <a:cs typeface="+mn-cs"/>
      </a:defRPr>
    </a:lvl3pPr>
    <a:lvl4pPr marL="1371600" algn="l" rtl="0" fontAlgn="base">
      <a:spcBef>
        <a:spcPct val="30000"/>
      </a:spcBef>
      <a:spcAft>
        <a:spcPct val="0"/>
      </a:spcAft>
      <a:defRPr sz="1200" kern="1200">
        <a:solidFill>
          <a:schemeClr val="tx1"/>
        </a:solidFill>
        <a:latin typeface="Calibri" pitchFamily="34" charset="0"/>
        <a:ea typeface="+mn-ea"/>
        <a:cs typeface="+mn-cs"/>
      </a:defRPr>
    </a:lvl4pPr>
    <a:lvl5pPr marL="1828800" algn="l" rtl="0" fontAlgn="base">
      <a:spcBef>
        <a:spcPct val="30000"/>
      </a:spcBef>
      <a:spcAft>
        <a:spcPct val="0"/>
      </a:spcAft>
      <a:defRPr sz="1200" kern="1200">
        <a:solidFill>
          <a:schemeClr val="tx1"/>
        </a:solidFill>
        <a:latin typeface="Calibri"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titolo">
    <p:spTree>
      <p:nvGrpSpPr>
        <p:cNvPr id="1" name=""/>
        <p:cNvGrpSpPr/>
        <p:nvPr/>
      </p:nvGrpSpPr>
      <p:grpSpPr>
        <a:xfrm>
          <a:off x="0" y="0"/>
          <a:ext cx="0" cy="0"/>
          <a:chOff x="0" y="0"/>
          <a:chExt cx="0" cy="0"/>
        </a:xfrm>
      </p:grpSpPr>
      <p:sp>
        <p:nvSpPr>
          <p:cNvPr id="4" name="Rectangle 10"/>
          <p:cNvSpPr/>
          <p:nvPr/>
        </p:nvSpPr>
        <p:spPr>
          <a:xfrm>
            <a:off x="0" y="0"/>
            <a:ext cx="752475" cy="6858000"/>
          </a:xfrm>
          <a:prstGeom prst="rect">
            <a:avLst/>
          </a:prstGeom>
          <a:gradFill>
            <a:gsLst>
              <a:gs pos="0">
                <a:schemeClr val="accent1">
                  <a:lumMod val="60000"/>
                  <a:lumOff val="40000"/>
                </a:schemeClr>
              </a:gs>
              <a:gs pos="50000">
                <a:schemeClr val="accent1"/>
              </a:gs>
              <a:gs pos="100000">
                <a:schemeClr val="accent6">
                  <a:lumMod val="75000"/>
                </a:schemeClr>
              </a:gs>
            </a:gsLst>
            <a:lin ang="5400000" scaled="0"/>
          </a:gradFill>
          <a:ln>
            <a:noFill/>
          </a:ln>
          <a:effectLst>
            <a:innerShdw blurRad="190500" dist="25400">
              <a:prstClr val="black">
                <a:alpha val="6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eaLnBrk="1" hangingPunct="1"/>
            <a:endParaRPr lang="en-US" altLang="it-IT">
              <a:solidFill>
                <a:srgbClr val="FFFFFF"/>
              </a:solidFill>
            </a:endParaRPr>
          </a:p>
        </p:txBody>
      </p:sp>
      <p:grpSp>
        <p:nvGrpSpPr>
          <p:cNvPr id="5" name="Group 6"/>
          <p:cNvGrpSpPr/>
          <p:nvPr/>
        </p:nvGrpSpPr>
        <p:grpSpPr>
          <a:xfrm>
            <a:off x="7467600" y="209550"/>
            <a:ext cx="657226" cy="431800"/>
            <a:chOff x="7467600" y="209550"/>
            <a:chExt cx="657226" cy="431800"/>
          </a:xfrm>
          <a:solidFill>
            <a:schemeClr val="tx2">
              <a:lumMod val="60000"/>
              <a:lumOff val="40000"/>
            </a:schemeClr>
          </a:solidFill>
        </p:grpSpPr>
        <p:sp>
          <p:nvSpPr>
            <p:cNvPr id="6" name="Freeform 5"/>
            <p:cNvSpPr>
              <a:spLocks/>
            </p:cNvSpPr>
            <p:nvPr/>
          </p:nvSpPr>
          <p:spPr bwMode="auto">
            <a:xfrm>
              <a:off x="7467600" y="209550"/>
              <a:ext cx="242887" cy="431800"/>
            </a:xfrm>
            <a:custGeom>
              <a:avLst/>
              <a:gdLst/>
              <a:ahLst/>
              <a:cxnLst>
                <a:cxn ang="0">
                  <a:pos x="62" y="0"/>
                </a:cxn>
                <a:cxn ang="0">
                  <a:pos x="0" y="0"/>
                </a:cxn>
                <a:cxn ang="0">
                  <a:pos x="89" y="136"/>
                </a:cxn>
                <a:cxn ang="0">
                  <a:pos x="89" y="136"/>
                </a:cxn>
                <a:cxn ang="0">
                  <a:pos x="0" y="272"/>
                </a:cxn>
                <a:cxn ang="0">
                  <a:pos x="62" y="272"/>
                </a:cxn>
                <a:cxn ang="0">
                  <a:pos x="153" y="136"/>
                </a:cxn>
                <a:cxn ang="0">
                  <a:pos x="62" y="0"/>
                </a:cxn>
              </a:cxnLst>
              <a:rect l="0" t="0" r="r" b="b"/>
              <a:pathLst>
                <a:path w="153" h="272">
                  <a:moveTo>
                    <a:pt x="62" y="0"/>
                  </a:moveTo>
                  <a:lnTo>
                    <a:pt x="0" y="0"/>
                  </a:lnTo>
                  <a:lnTo>
                    <a:pt x="89" y="136"/>
                  </a:lnTo>
                  <a:lnTo>
                    <a:pt x="89" y="136"/>
                  </a:lnTo>
                  <a:lnTo>
                    <a:pt x="0" y="272"/>
                  </a:lnTo>
                  <a:lnTo>
                    <a:pt x="62" y="272"/>
                  </a:lnTo>
                  <a:lnTo>
                    <a:pt x="153" y="136"/>
                  </a:lnTo>
                  <a:lnTo>
                    <a:pt x="62" y="0"/>
                  </a:lnTo>
                  <a:close/>
                </a:path>
              </a:pathLst>
            </a:custGeom>
            <a:grpFill/>
            <a:ln w="9525">
              <a:noFill/>
              <a:round/>
              <a:headEnd/>
              <a:tailEnd/>
            </a:ln>
          </p:spPr>
          <p:txBody>
            <a:bodyPr/>
            <a:lstStyle/>
            <a:p>
              <a:pPr fontAlgn="auto">
                <a:spcBef>
                  <a:spcPts val="0"/>
                </a:spcBef>
                <a:spcAft>
                  <a:spcPts val="0"/>
                </a:spcAft>
                <a:defRPr/>
              </a:pPr>
              <a:endParaRPr lang="en-US">
                <a:latin typeface="+mn-lt"/>
                <a:cs typeface="+mn-cs"/>
              </a:endParaRPr>
            </a:p>
          </p:txBody>
        </p:sp>
        <p:sp>
          <p:nvSpPr>
            <p:cNvPr id="7" name="Freeform 5"/>
            <p:cNvSpPr>
              <a:spLocks/>
            </p:cNvSpPr>
            <p:nvPr/>
          </p:nvSpPr>
          <p:spPr bwMode="auto">
            <a:xfrm>
              <a:off x="7677151" y="209550"/>
              <a:ext cx="242887" cy="431800"/>
            </a:xfrm>
            <a:custGeom>
              <a:avLst/>
              <a:gdLst/>
              <a:ahLst/>
              <a:cxnLst>
                <a:cxn ang="0">
                  <a:pos x="62" y="0"/>
                </a:cxn>
                <a:cxn ang="0">
                  <a:pos x="0" y="0"/>
                </a:cxn>
                <a:cxn ang="0">
                  <a:pos x="89" y="136"/>
                </a:cxn>
                <a:cxn ang="0">
                  <a:pos x="89" y="136"/>
                </a:cxn>
                <a:cxn ang="0">
                  <a:pos x="0" y="272"/>
                </a:cxn>
                <a:cxn ang="0">
                  <a:pos x="62" y="272"/>
                </a:cxn>
                <a:cxn ang="0">
                  <a:pos x="153" y="136"/>
                </a:cxn>
                <a:cxn ang="0">
                  <a:pos x="62" y="0"/>
                </a:cxn>
              </a:cxnLst>
              <a:rect l="0" t="0" r="r" b="b"/>
              <a:pathLst>
                <a:path w="153" h="272">
                  <a:moveTo>
                    <a:pt x="62" y="0"/>
                  </a:moveTo>
                  <a:lnTo>
                    <a:pt x="0" y="0"/>
                  </a:lnTo>
                  <a:lnTo>
                    <a:pt x="89" y="136"/>
                  </a:lnTo>
                  <a:lnTo>
                    <a:pt x="89" y="136"/>
                  </a:lnTo>
                  <a:lnTo>
                    <a:pt x="0" y="272"/>
                  </a:lnTo>
                  <a:lnTo>
                    <a:pt x="62" y="272"/>
                  </a:lnTo>
                  <a:lnTo>
                    <a:pt x="153" y="136"/>
                  </a:lnTo>
                  <a:lnTo>
                    <a:pt x="62" y="0"/>
                  </a:lnTo>
                  <a:close/>
                </a:path>
              </a:pathLst>
            </a:custGeom>
            <a:grpFill/>
            <a:ln w="9525">
              <a:noFill/>
              <a:round/>
              <a:headEnd/>
              <a:tailEnd/>
            </a:ln>
          </p:spPr>
          <p:txBody>
            <a:bodyPr/>
            <a:lstStyle/>
            <a:p>
              <a:pPr fontAlgn="auto">
                <a:spcBef>
                  <a:spcPts val="0"/>
                </a:spcBef>
                <a:spcAft>
                  <a:spcPts val="0"/>
                </a:spcAft>
                <a:defRPr/>
              </a:pPr>
              <a:endParaRPr lang="en-US">
                <a:latin typeface="+mn-lt"/>
                <a:cs typeface="+mn-cs"/>
              </a:endParaRPr>
            </a:p>
          </p:txBody>
        </p:sp>
        <p:sp>
          <p:nvSpPr>
            <p:cNvPr id="8" name="Freeform 5"/>
            <p:cNvSpPr>
              <a:spLocks/>
            </p:cNvSpPr>
            <p:nvPr/>
          </p:nvSpPr>
          <p:spPr bwMode="auto">
            <a:xfrm>
              <a:off x="7881939" y="209550"/>
              <a:ext cx="242887" cy="431800"/>
            </a:xfrm>
            <a:custGeom>
              <a:avLst/>
              <a:gdLst/>
              <a:ahLst/>
              <a:cxnLst>
                <a:cxn ang="0">
                  <a:pos x="62" y="0"/>
                </a:cxn>
                <a:cxn ang="0">
                  <a:pos x="0" y="0"/>
                </a:cxn>
                <a:cxn ang="0">
                  <a:pos x="89" y="136"/>
                </a:cxn>
                <a:cxn ang="0">
                  <a:pos x="89" y="136"/>
                </a:cxn>
                <a:cxn ang="0">
                  <a:pos x="0" y="272"/>
                </a:cxn>
                <a:cxn ang="0">
                  <a:pos x="62" y="272"/>
                </a:cxn>
                <a:cxn ang="0">
                  <a:pos x="153" y="136"/>
                </a:cxn>
                <a:cxn ang="0">
                  <a:pos x="62" y="0"/>
                </a:cxn>
              </a:cxnLst>
              <a:rect l="0" t="0" r="r" b="b"/>
              <a:pathLst>
                <a:path w="153" h="272">
                  <a:moveTo>
                    <a:pt x="62" y="0"/>
                  </a:moveTo>
                  <a:lnTo>
                    <a:pt x="0" y="0"/>
                  </a:lnTo>
                  <a:lnTo>
                    <a:pt x="89" y="136"/>
                  </a:lnTo>
                  <a:lnTo>
                    <a:pt x="89" y="136"/>
                  </a:lnTo>
                  <a:lnTo>
                    <a:pt x="0" y="272"/>
                  </a:lnTo>
                  <a:lnTo>
                    <a:pt x="62" y="272"/>
                  </a:lnTo>
                  <a:lnTo>
                    <a:pt x="153" y="136"/>
                  </a:lnTo>
                  <a:lnTo>
                    <a:pt x="62" y="0"/>
                  </a:lnTo>
                  <a:close/>
                </a:path>
              </a:pathLst>
            </a:custGeom>
            <a:grpFill/>
            <a:ln w="9525">
              <a:noFill/>
              <a:round/>
              <a:headEnd/>
              <a:tailEnd/>
            </a:ln>
          </p:spPr>
          <p:txBody>
            <a:bodyPr/>
            <a:lstStyle/>
            <a:p>
              <a:pPr fontAlgn="auto">
                <a:spcBef>
                  <a:spcPts val="0"/>
                </a:spcBef>
                <a:spcAft>
                  <a:spcPts val="0"/>
                </a:spcAft>
                <a:defRPr/>
              </a:pPr>
              <a:endParaRPr lang="en-US">
                <a:latin typeface="+mn-lt"/>
                <a:cs typeface="+mn-cs"/>
              </a:endParaRPr>
            </a:p>
          </p:txBody>
        </p:sp>
      </p:grpSp>
      <p:sp>
        <p:nvSpPr>
          <p:cNvPr id="2" name="Title 1"/>
          <p:cNvSpPr>
            <a:spLocks noGrp="1"/>
          </p:cNvSpPr>
          <p:nvPr>
            <p:ph type="ctrTitle"/>
          </p:nvPr>
        </p:nvSpPr>
        <p:spPr>
          <a:xfrm>
            <a:off x="1216152" y="1267485"/>
            <a:ext cx="7235981" cy="5133316"/>
          </a:xfrm>
        </p:spPr>
        <p:txBody>
          <a:bodyPr/>
          <a:lstStyle>
            <a:lvl1pPr>
              <a:defRPr sz="11500"/>
            </a:lvl1pPr>
          </a:lstStyle>
          <a:p>
            <a:r>
              <a:rPr lang="it-IT"/>
              <a:t>Fare clic per modificare lo stile del titolo</a:t>
            </a:r>
            <a:endParaRPr lang="en-US" dirty="0"/>
          </a:p>
        </p:txBody>
      </p:sp>
      <p:sp>
        <p:nvSpPr>
          <p:cNvPr id="3" name="Subtitle 2"/>
          <p:cNvSpPr>
            <a:spLocks noGrp="1"/>
          </p:cNvSpPr>
          <p:nvPr>
            <p:ph type="subTitle" idx="1"/>
          </p:nvPr>
        </p:nvSpPr>
        <p:spPr>
          <a:xfrm>
            <a:off x="1216151" y="201702"/>
            <a:ext cx="6189583" cy="949569"/>
          </a:xfrm>
        </p:spPr>
        <p:txBody>
          <a:bodyPr>
            <a:normAutofit/>
          </a:bodyPr>
          <a:lstStyle>
            <a:lvl1pPr marL="0" indent="0" algn="r">
              <a:buNone/>
              <a:defRPr sz="2400">
                <a:solidFill>
                  <a:schemeClr val="tx2">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it-IT"/>
              <a:t>Fare clic per modificare lo stile del sottotitolo dello schema</a:t>
            </a:r>
            <a:endParaRPr lang="en-US" dirty="0"/>
          </a:p>
        </p:txBody>
      </p:sp>
      <p:sp>
        <p:nvSpPr>
          <p:cNvPr id="9" name="Date Placeholder 3"/>
          <p:cNvSpPr>
            <a:spLocks noGrp="1"/>
          </p:cNvSpPr>
          <p:nvPr>
            <p:ph type="dt" sz="half" idx="10"/>
          </p:nvPr>
        </p:nvSpPr>
        <p:spPr/>
        <p:txBody>
          <a:bodyPr/>
          <a:lstStyle>
            <a:lvl1pPr>
              <a:defRPr/>
            </a:lvl1pPr>
          </a:lstStyle>
          <a:p>
            <a:fld id="{F4D8E783-8079-41CE-86FE-D0879969241C}" type="datetime1">
              <a:rPr lang="it-IT" altLang="it-IT"/>
              <a:pPr/>
              <a:t>06/03/2025</a:t>
            </a:fld>
            <a:endParaRPr lang="it-IT" altLang="it-IT"/>
          </a:p>
        </p:txBody>
      </p:sp>
      <p:sp>
        <p:nvSpPr>
          <p:cNvPr id="10" name="Footer Placeholder 4"/>
          <p:cNvSpPr>
            <a:spLocks noGrp="1"/>
          </p:cNvSpPr>
          <p:nvPr>
            <p:ph type="ftr" sz="quarter" idx="11"/>
          </p:nvPr>
        </p:nvSpPr>
        <p:spPr/>
        <p:txBody>
          <a:bodyPr/>
          <a:lstStyle>
            <a:lvl1pPr>
              <a:defRPr/>
            </a:lvl1pPr>
          </a:lstStyle>
          <a:p>
            <a:endParaRPr lang="it-IT" altLang="it-IT"/>
          </a:p>
        </p:txBody>
      </p:sp>
      <p:sp>
        <p:nvSpPr>
          <p:cNvPr id="11" name="Slide Number Placeholder 5"/>
          <p:cNvSpPr>
            <a:spLocks noGrp="1"/>
          </p:cNvSpPr>
          <p:nvPr>
            <p:ph type="sldNum" sz="quarter" idx="12"/>
          </p:nvPr>
        </p:nvSpPr>
        <p:spPr>
          <a:xfrm>
            <a:off x="8150225" y="236538"/>
            <a:ext cx="785813" cy="365125"/>
          </a:xfrm>
        </p:spPr>
        <p:txBody>
          <a:bodyPr/>
          <a:lstStyle>
            <a:lvl1pPr>
              <a:defRPr sz="1400"/>
            </a:lvl1pPr>
          </a:lstStyle>
          <a:p>
            <a:fld id="{B405C8BF-EA0B-430F-AD6C-E96C4A507BC2}" type="slidenum">
              <a:rPr lang="it-IT" altLang="it-IT"/>
              <a:pPr/>
              <a:t>‹N›</a:t>
            </a:fld>
            <a:endParaRPr lang="it-IT" altLang="it-IT"/>
          </a:p>
        </p:txBody>
      </p:sp>
    </p:spTree>
    <p:extLst>
      <p:ext uri="{BB962C8B-B14F-4D97-AF65-F5344CB8AC3E}">
        <p14:creationId xmlns:p14="http://schemas.microsoft.com/office/powerpoint/2010/main" val="882226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500"/>
                                  </p:stCondLst>
                                  <p:childTnLst>
                                    <p:animEffect transition="out" filter="fade">
                                      <p:cBhvr>
                                        <p:cTn id="6" dur="2000"/>
                                        <p:tgtEl>
                                          <p:spTgt spid="4"/>
                                        </p:tgtEl>
                                      </p:cBhvr>
                                    </p:animEffect>
                                    <p:set>
                                      <p:cBhvr>
                                        <p:cTn id="7" dur="1" fill="hold">
                                          <p:stCondLst>
                                            <p:cond delay="1999"/>
                                          </p:stCondLst>
                                        </p:cTn>
                                        <p:tgtEl>
                                          <p:spTgt spid="4"/>
                                        </p:tgtEl>
                                        <p:attrNameLst>
                                          <p:attrName>style.visibility</p:attrName>
                                        </p:attrNameLst>
                                      </p:cBhvr>
                                      <p:to>
                                        <p:strVal val="hidden"/>
                                      </p:to>
                                    </p:set>
                                  </p:childTnLst>
                                </p:cTn>
                              </p:par>
                            </p:childTnLst>
                          </p:cTn>
                        </p:par>
                        <p:par>
                          <p:cTn id="8" fill="hold">
                            <p:stCondLst>
                              <p:cond delay="2500"/>
                            </p:stCondLst>
                            <p:childTnLst>
                              <p:par>
                                <p:cTn id="9" presetID="10"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a:t>
            </a:r>
            <a:endParaRPr lang="en-US"/>
          </a:p>
        </p:txBody>
      </p:sp>
      <p:sp>
        <p:nvSpPr>
          <p:cNvPr id="3" name="Vertical Text Placeholder 2"/>
          <p:cNvSpPr>
            <a:spLocks noGrp="1"/>
          </p:cNvSpPr>
          <p:nvPr>
            <p:ph type="body" orient="vert" idx="1"/>
          </p:nvPr>
        </p:nvSpPr>
        <p:spPr/>
        <p:txBody>
          <a:bodyPr vert="eaVert"/>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4" name="Footer Placeholder 4"/>
          <p:cNvSpPr>
            <a:spLocks noGrp="1"/>
          </p:cNvSpPr>
          <p:nvPr>
            <p:ph type="ftr" sz="quarter" idx="10"/>
          </p:nvPr>
        </p:nvSpPr>
        <p:spPr/>
        <p:txBody>
          <a:bodyPr/>
          <a:lstStyle>
            <a:lvl1pPr>
              <a:defRPr/>
            </a:lvl1pPr>
          </a:lstStyle>
          <a:p>
            <a:endParaRPr lang="it-IT" altLang="it-IT"/>
          </a:p>
        </p:txBody>
      </p:sp>
      <p:sp>
        <p:nvSpPr>
          <p:cNvPr id="5" name="Slide Number Placeholder 5"/>
          <p:cNvSpPr>
            <a:spLocks noGrp="1"/>
          </p:cNvSpPr>
          <p:nvPr>
            <p:ph type="sldNum" sz="quarter" idx="11"/>
          </p:nvPr>
        </p:nvSpPr>
        <p:spPr/>
        <p:txBody>
          <a:bodyPr/>
          <a:lstStyle>
            <a:lvl1pPr>
              <a:defRPr/>
            </a:lvl1pPr>
          </a:lstStyle>
          <a:p>
            <a:fld id="{133AF5DB-87D7-410E-91EB-C785BBD8CB1B}" type="slidenum">
              <a:rPr lang="it-IT" altLang="it-IT"/>
              <a:pPr/>
              <a:t>‹N›</a:t>
            </a:fld>
            <a:endParaRPr lang="it-IT" altLang="it-IT"/>
          </a:p>
        </p:txBody>
      </p:sp>
      <p:sp>
        <p:nvSpPr>
          <p:cNvPr id="6" name="Date Placeholder 3"/>
          <p:cNvSpPr>
            <a:spLocks noGrp="1"/>
          </p:cNvSpPr>
          <p:nvPr>
            <p:ph type="dt" sz="half" idx="12"/>
          </p:nvPr>
        </p:nvSpPr>
        <p:spPr/>
        <p:txBody>
          <a:bodyPr/>
          <a:lstStyle>
            <a:lvl1pPr>
              <a:defRPr/>
            </a:lvl1pPr>
          </a:lstStyle>
          <a:p>
            <a:fld id="{908AFC03-055A-4585-9508-34D5F9F66E30}" type="datetime1">
              <a:rPr lang="it-IT" altLang="it-IT"/>
              <a:pPr/>
              <a:t>06/03/2025</a:t>
            </a:fld>
            <a:endParaRPr lang="it-IT" altLang="it-IT"/>
          </a:p>
        </p:txBody>
      </p:sp>
    </p:spTree>
    <p:extLst>
      <p:ext uri="{BB962C8B-B14F-4D97-AF65-F5344CB8AC3E}">
        <p14:creationId xmlns:p14="http://schemas.microsoft.com/office/powerpoint/2010/main" val="33642973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it-IT"/>
              <a:t>Fare clic per modificare lo stile del titolo</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4" name="Footer Placeholder 4"/>
          <p:cNvSpPr>
            <a:spLocks noGrp="1"/>
          </p:cNvSpPr>
          <p:nvPr>
            <p:ph type="ftr" sz="quarter" idx="10"/>
          </p:nvPr>
        </p:nvSpPr>
        <p:spPr/>
        <p:txBody>
          <a:bodyPr/>
          <a:lstStyle>
            <a:lvl1pPr>
              <a:defRPr/>
            </a:lvl1pPr>
          </a:lstStyle>
          <a:p>
            <a:endParaRPr lang="it-IT" altLang="it-IT"/>
          </a:p>
        </p:txBody>
      </p:sp>
      <p:sp>
        <p:nvSpPr>
          <p:cNvPr id="5" name="Slide Number Placeholder 5"/>
          <p:cNvSpPr>
            <a:spLocks noGrp="1"/>
          </p:cNvSpPr>
          <p:nvPr>
            <p:ph type="sldNum" sz="quarter" idx="11"/>
          </p:nvPr>
        </p:nvSpPr>
        <p:spPr/>
        <p:txBody>
          <a:bodyPr/>
          <a:lstStyle>
            <a:lvl1pPr>
              <a:defRPr/>
            </a:lvl1pPr>
          </a:lstStyle>
          <a:p>
            <a:fld id="{E48E20DA-9C13-4D33-BD4D-288A6E39B581}" type="slidenum">
              <a:rPr lang="it-IT" altLang="it-IT"/>
              <a:pPr/>
              <a:t>‹N›</a:t>
            </a:fld>
            <a:endParaRPr lang="it-IT" altLang="it-IT"/>
          </a:p>
        </p:txBody>
      </p:sp>
      <p:sp>
        <p:nvSpPr>
          <p:cNvPr id="6" name="Date Placeholder 3"/>
          <p:cNvSpPr>
            <a:spLocks noGrp="1"/>
          </p:cNvSpPr>
          <p:nvPr>
            <p:ph type="dt" sz="half" idx="12"/>
          </p:nvPr>
        </p:nvSpPr>
        <p:spPr/>
        <p:txBody>
          <a:bodyPr/>
          <a:lstStyle>
            <a:lvl1pPr>
              <a:defRPr/>
            </a:lvl1pPr>
          </a:lstStyle>
          <a:p>
            <a:fld id="{9074F186-1090-4620-B6EF-243D73A1996D}" type="datetime1">
              <a:rPr lang="it-IT" altLang="it-IT"/>
              <a:pPr/>
              <a:t>06/03/2025</a:t>
            </a:fld>
            <a:endParaRPr lang="it-IT" altLang="it-IT"/>
          </a:p>
        </p:txBody>
      </p:sp>
    </p:spTree>
    <p:extLst>
      <p:ext uri="{BB962C8B-B14F-4D97-AF65-F5344CB8AC3E}">
        <p14:creationId xmlns:p14="http://schemas.microsoft.com/office/powerpoint/2010/main" val="9583391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le 1"/>
          <p:cNvSpPr>
            <a:spLocks noGrp="1"/>
          </p:cNvSpPr>
          <p:nvPr>
            <p:ph type="title"/>
          </p:nvPr>
        </p:nvSpPr>
        <p:spPr>
          <a:xfrm>
            <a:off x="1219200" y="5257800"/>
            <a:ext cx="7239000" cy="1143000"/>
          </a:xfrm>
        </p:spPr>
        <p:txBody>
          <a:bodyPr/>
          <a:lstStyle>
            <a:lvl1pPr algn="l">
              <a:defRPr sz="7200" baseline="0">
                <a:ln w="12700">
                  <a:solidFill>
                    <a:schemeClr val="tx2"/>
                  </a:solidFill>
                </a:ln>
              </a:defRPr>
            </a:lvl1pPr>
          </a:lstStyle>
          <a:p>
            <a:r>
              <a:rPr lang="it-IT"/>
              <a:t>Fare clic per modificare lo stile del titolo</a:t>
            </a:r>
            <a:endParaRPr lang="en-US" dirty="0"/>
          </a:p>
        </p:txBody>
      </p:sp>
      <p:sp>
        <p:nvSpPr>
          <p:cNvPr id="3" name="Content Placeholder 2"/>
          <p:cNvSpPr>
            <a:spLocks noGrp="1"/>
          </p:cNvSpPr>
          <p:nvPr>
            <p:ph idx="1"/>
          </p:nvPr>
        </p:nvSpPr>
        <p:spPr>
          <a:xfrm>
            <a:off x="1219200" y="838200"/>
            <a:ext cx="7467600" cy="4419600"/>
          </a:xfrm>
        </p:spPr>
        <p:txBody>
          <a:bodyPr>
            <a:normAutofit/>
          </a:bodyPr>
          <a:lstStyle>
            <a:lvl1pPr>
              <a:defRPr sz="2800"/>
            </a:lvl1pPr>
            <a:lvl2pPr>
              <a:defRPr sz="1800">
                <a:solidFill>
                  <a:schemeClr val="tx1"/>
                </a:solidFill>
              </a:defRPr>
            </a:lvl2pPr>
            <a:lvl3pPr>
              <a:defRPr sz="1800">
                <a:solidFill>
                  <a:schemeClr val="tx1"/>
                </a:solidFill>
              </a:defRPr>
            </a:lvl3pPr>
            <a:lvl4pPr>
              <a:defRPr sz="1800">
                <a:solidFill>
                  <a:schemeClr val="tx1"/>
                </a:solidFill>
              </a:defRPr>
            </a:lvl4pPr>
            <a:lvl5pPr>
              <a:defRPr sz="1800">
                <a:solidFill>
                  <a:schemeClr val="tx1"/>
                </a:solidFill>
              </a:defRPr>
            </a:lvl5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Footer Placeholder 4"/>
          <p:cNvSpPr>
            <a:spLocks noGrp="1"/>
          </p:cNvSpPr>
          <p:nvPr>
            <p:ph type="ftr" sz="quarter" idx="10"/>
          </p:nvPr>
        </p:nvSpPr>
        <p:spPr/>
        <p:txBody>
          <a:bodyPr/>
          <a:lstStyle>
            <a:lvl1pPr>
              <a:defRPr/>
            </a:lvl1pPr>
          </a:lstStyle>
          <a:p>
            <a:endParaRPr lang="it-IT" altLang="it-IT"/>
          </a:p>
        </p:txBody>
      </p:sp>
      <p:sp>
        <p:nvSpPr>
          <p:cNvPr id="5" name="Slide Number Placeholder 5"/>
          <p:cNvSpPr>
            <a:spLocks noGrp="1"/>
          </p:cNvSpPr>
          <p:nvPr>
            <p:ph type="sldNum" sz="quarter" idx="11"/>
          </p:nvPr>
        </p:nvSpPr>
        <p:spPr/>
        <p:txBody>
          <a:bodyPr/>
          <a:lstStyle>
            <a:lvl1pPr>
              <a:defRPr/>
            </a:lvl1pPr>
          </a:lstStyle>
          <a:p>
            <a:fld id="{07D8DA92-056F-462D-A02F-7E53FED506A9}" type="slidenum">
              <a:rPr lang="it-IT" altLang="it-IT"/>
              <a:pPr/>
              <a:t>‹N›</a:t>
            </a:fld>
            <a:endParaRPr lang="it-IT" altLang="it-IT"/>
          </a:p>
        </p:txBody>
      </p:sp>
      <p:sp>
        <p:nvSpPr>
          <p:cNvPr id="6" name="Date Placeholder 3"/>
          <p:cNvSpPr>
            <a:spLocks noGrp="1"/>
          </p:cNvSpPr>
          <p:nvPr>
            <p:ph type="dt" sz="half" idx="12"/>
          </p:nvPr>
        </p:nvSpPr>
        <p:spPr/>
        <p:txBody>
          <a:bodyPr/>
          <a:lstStyle>
            <a:lvl1pPr>
              <a:defRPr/>
            </a:lvl1pPr>
          </a:lstStyle>
          <a:p>
            <a:fld id="{5EADCE8E-9082-4937-B3C5-EC91140518E0}" type="datetime1">
              <a:rPr lang="it-IT" altLang="it-IT"/>
              <a:pPr/>
              <a:t>06/03/2025</a:t>
            </a:fld>
            <a:endParaRPr lang="it-IT" altLang="it-IT"/>
          </a:p>
        </p:txBody>
      </p:sp>
    </p:spTree>
    <p:extLst>
      <p:ext uri="{BB962C8B-B14F-4D97-AF65-F5344CB8AC3E}">
        <p14:creationId xmlns:p14="http://schemas.microsoft.com/office/powerpoint/2010/main" val="33326225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219199" y="4484080"/>
            <a:ext cx="7239001" cy="762000"/>
          </a:xfrm>
        </p:spPr>
        <p:txBody>
          <a:bodyPr bIns="0" anchor="b"/>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Fare clic per modificare stili del testo dello schema</a:t>
            </a:r>
          </a:p>
        </p:txBody>
      </p:sp>
      <p:sp>
        <p:nvSpPr>
          <p:cNvPr id="13" name="Title 1"/>
          <p:cNvSpPr>
            <a:spLocks noGrp="1"/>
          </p:cNvSpPr>
          <p:nvPr>
            <p:ph type="title"/>
          </p:nvPr>
        </p:nvSpPr>
        <p:spPr>
          <a:xfrm>
            <a:off x="1219200" y="5257800"/>
            <a:ext cx="7239000" cy="1143000"/>
          </a:xfrm>
        </p:spPr>
        <p:txBody>
          <a:bodyPr/>
          <a:lstStyle>
            <a:lvl1pPr algn="l">
              <a:defRPr sz="7200" baseline="0">
                <a:ln w="12700">
                  <a:solidFill>
                    <a:schemeClr val="tx2"/>
                  </a:solidFill>
                </a:ln>
              </a:defRPr>
            </a:lvl1pPr>
          </a:lstStyle>
          <a:p>
            <a:r>
              <a:rPr lang="it-IT"/>
              <a:t>Fare clic per modificare lo stile del titolo</a:t>
            </a:r>
            <a:endParaRPr lang="en-US" dirty="0"/>
          </a:p>
        </p:txBody>
      </p:sp>
      <p:sp>
        <p:nvSpPr>
          <p:cNvPr id="4" name="Footer Placeholder 4"/>
          <p:cNvSpPr>
            <a:spLocks noGrp="1"/>
          </p:cNvSpPr>
          <p:nvPr>
            <p:ph type="ftr" sz="quarter" idx="10"/>
          </p:nvPr>
        </p:nvSpPr>
        <p:spPr/>
        <p:txBody>
          <a:bodyPr/>
          <a:lstStyle>
            <a:lvl1pPr>
              <a:defRPr/>
            </a:lvl1pPr>
          </a:lstStyle>
          <a:p>
            <a:endParaRPr lang="it-IT" altLang="it-IT"/>
          </a:p>
        </p:txBody>
      </p:sp>
      <p:sp>
        <p:nvSpPr>
          <p:cNvPr id="5" name="Slide Number Placeholder 5"/>
          <p:cNvSpPr>
            <a:spLocks noGrp="1"/>
          </p:cNvSpPr>
          <p:nvPr>
            <p:ph type="sldNum" sz="quarter" idx="11"/>
          </p:nvPr>
        </p:nvSpPr>
        <p:spPr/>
        <p:txBody>
          <a:bodyPr/>
          <a:lstStyle>
            <a:lvl1pPr>
              <a:defRPr/>
            </a:lvl1pPr>
          </a:lstStyle>
          <a:p>
            <a:fld id="{DC1D585E-77C5-49E6-A868-5365F7021719}" type="slidenum">
              <a:rPr lang="it-IT" altLang="it-IT"/>
              <a:pPr/>
              <a:t>‹N›</a:t>
            </a:fld>
            <a:endParaRPr lang="it-IT" altLang="it-IT"/>
          </a:p>
        </p:txBody>
      </p:sp>
      <p:sp>
        <p:nvSpPr>
          <p:cNvPr id="6" name="Date Placeholder 3"/>
          <p:cNvSpPr>
            <a:spLocks noGrp="1"/>
          </p:cNvSpPr>
          <p:nvPr>
            <p:ph type="dt" sz="half" idx="12"/>
          </p:nvPr>
        </p:nvSpPr>
        <p:spPr/>
        <p:txBody>
          <a:bodyPr/>
          <a:lstStyle>
            <a:lvl1pPr>
              <a:defRPr/>
            </a:lvl1pPr>
          </a:lstStyle>
          <a:p>
            <a:fld id="{1FB55EE7-EE78-4F72-B6A0-AF896FE2A23C}" type="datetime1">
              <a:rPr lang="it-IT" altLang="it-IT"/>
              <a:pPr/>
              <a:t>06/03/2025</a:t>
            </a:fld>
            <a:endParaRPr lang="it-IT" altLang="it-IT"/>
          </a:p>
        </p:txBody>
      </p:sp>
    </p:spTree>
    <p:extLst>
      <p:ext uri="{BB962C8B-B14F-4D97-AF65-F5344CB8AC3E}">
        <p14:creationId xmlns:p14="http://schemas.microsoft.com/office/powerpoint/2010/main" val="35628797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it-IT"/>
              <a:t>Fare clic per modificare lo stile del titolo</a:t>
            </a:r>
            <a:endParaRPr lang="en-US" dirty="0"/>
          </a:p>
        </p:txBody>
      </p:sp>
      <p:sp>
        <p:nvSpPr>
          <p:cNvPr id="9" name="Content Placeholder 8"/>
          <p:cNvSpPr>
            <a:spLocks noGrp="1"/>
          </p:cNvSpPr>
          <p:nvPr>
            <p:ph sz="quarter" idx="13"/>
          </p:nvPr>
        </p:nvSpPr>
        <p:spPr>
          <a:xfrm>
            <a:off x="1216152" y="841248"/>
            <a:ext cx="3730752" cy="4389120"/>
          </a:xfrm>
        </p:spPr>
        <p:txBody>
          <a:body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11" name="Content Placeholder 10"/>
          <p:cNvSpPr>
            <a:spLocks noGrp="1"/>
          </p:cNvSpPr>
          <p:nvPr>
            <p:ph sz="quarter" idx="14"/>
          </p:nvPr>
        </p:nvSpPr>
        <p:spPr>
          <a:xfrm>
            <a:off x="5102352" y="841248"/>
            <a:ext cx="3730752" cy="4389120"/>
          </a:xfrm>
        </p:spPr>
        <p:txBody>
          <a:body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Footer Placeholder 4"/>
          <p:cNvSpPr>
            <a:spLocks noGrp="1"/>
          </p:cNvSpPr>
          <p:nvPr>
            <p:ph type="ftr" sz="quarter" idx="15"/>
          </p:nvPr>
        </p:nvSpPr>
        <p:spPr/>
        <p:txBody>
          <a:bodyPr/>
          <a:lstStyle>
            <a:lvl1pPr>
              <a:defRPr/>
            </a:lvl1pPr>
          </a:lstStyle>
          <a:p>
            <a:endParaRPr lang="it-IT" altLang="it-IT"/>
          </a:p>
        </p:txBody>
      </p:sp>
      <p:sp>
        <p:nvSpPr>
          <p:cNvPr id="6" name="Slide Number Placeholder 5"/>
          <p:cNvSpPr>
            <a:spLocks noGrp="1"/>
          </p:cNvSpPr>
          <p:nvPr>
            <p:ph type="sldNum" sz="quarter" idx="16"/>
          </p:nvPr>
        </p:nvSpPr>
        <p:spPr/>
        <p:txBody>
          <a:bodyPr/>
          <a:lstStyle>
            <a:lvl1pPr>
              <a:defRPr/>
            </a:lvl1pPr>
          </a:lstStyle>
          <a:p>
            <a:fld id="{807A67F5-B363-4093-8CE2-335E2BF865A7}" type="slidenum">
              <a:rPr lang="it-IT" altLang="it-IT"/>
              <a:pPr/>
              <a:t>‹N›</a:t>
            </a:fld>
            <a:endParaRPr lang="it-IT" altLang="it-IT"/>
          </a:p>
        </p:txBody>
      </p:sp>
      <p:sp>
        <p:nvSpPr>
          <p:cNvPr id="7" name="Date Placeholder 3"/>
          <p:cNvSpPr>
            <a:spLocks noGrp="1"/>
          </p:cNvSpPr>
          <p:nvPr>
            <p:ph type="dt" sz="half" idx="17"/>
          </p:nvPr>
        </p:nvSpPr>
        <p:spPr/>
        <p:txBody>
          <a:bodyPr/>
          <a:lstStyle>
            <a:lvl1pPr>
              <a:defRPr/>
            </a:lvl1pPr>
          </a:lstStyle>
          <a:p>
            <a:fld id="{692BD87A-A73D-47C0-A5A3-A6C94E50F0D3}" type="datetime1">
              <a:rPr lang="it-IT" altLang="it-IT"/>
              <a:pPr/>
              <a:t>06/03/2025</a:t>
            </a:fld>
            <a:endParaRPr lang="it-IT" altLang="it-IT"/>
          </a:p>
        </p:txBody>
      </p:sp>
    </p:spTree>
    <p:extLst>
      <p:ext uri="{BB962C8B-B14F-4D97-AF65-F5344CB8AC3E}">
        <p14:creationId xmlns:p14="http://schemas.microsoft.com/office/powerpoint/2010/main" val="11017813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it-IT"/>
              <a:t>Fare clic per modificare lo stile del titolo</a:t>
            </a:r>
            <a:endParaRPr lang="en-US" dirty="0"/>
          </a:p>
        </p:txBody>
      </p:sp>
      <p:sp>
        <p:nvSpPr>
          <p:cNvPr id="3" name="Text Placeholder 2"/>
          <p:cNvSpPr>
            <a:spLocks noGrp="1"/>
          </p:cNvSpPr>
          <p:nvPr>
            <p:ph type="body" idx="1"/>
          </p:nvPr>
        </p:nvSpPr>
        <p:spPr>
          <a:xfrm>
            <a:off x="1219200" y="841248"/>
            <a:ext cx="3733800" cy="533400"/>
          </a:xfrm>
        </p:spPr>
        <p:txBody>
          <a:bodyPr>
            <a:normAutofit/>
          </a:bodyPr>
          <a:lstStyle>
            <a:lvl1pPr marL="0" indent="0">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stili del testo dello schema</a:t>
            </a:r>
          </a:p>
        </p:txBody>
      </p:sp>
      <p:sp>
        <p:nvSpPr>
          <p:cNvPr id="5" name="Text Placeholder 4"/>
          <p:cNvSpPr>
            <a:spLocks noGrp="1"/>
          </p:cNvSpPr>
          <p:nvPr>
            <p:ph type="body" sz="quarter" idx="3"/>
          </p:nvPr>
        </p:nvSpPr>
        <p:spPr>
          <a:xfrm>
            <a:off x="5105400" y="841248"/>
            <a:ext cx="3735267" cy="533400"/>
          </a:xfrm>
        </p:spPr>
        <p:txBody>
          <a:bodyPr>
            <a:normAutofit/>
          </a:bodyPr>
          <a:lstStyle>
            <a:lvl1pPr marL="0" indent="0">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stili del testo dello schema</a:t>
            </a:r>
          </a:p>
        </p:txBody>
      </p:sp>
      <p:sp>
        <p:nvSpPr>
          <p:cNvPr id="11" name="Content Placeholder 10"/>
          <p:cNvSpPr>
            <a:spLocks noGrp="1"/>
          </p:cNvSpPr>
          <p:nvPr>
            <p:ph sz="quarter" idx="13"/>
          </p:nvPr>
        </p:nvSpPr>
        <p:spPr>
          <a:xfrm>
            <a:off x="1216152" y="1380744"/>
            <a:ext cx="3730752" cy="3840480"/>
          </a:xfrm>
        </p:spPr>
        <p:txBody>
          <a:body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13" name="Content Placeholder 12"/>
          <p:cNvSpPr>
            <a:spLocks noGrp="1"/>
          </p:cNvSpPr>
          <p:nvPr>
            <p:ph sz="quarter" idx="14"/>
          </p:nvPr>
        </p:nvSpPr>
        <p:spPr>
          <a:xfrm>
            <a:off x="5102352" y="1380743"/>
            <a:ext cx="3730752" cy="3840480"/>
          </a:xfrm>
        </p:spPr>
        <p:txBody>
          <a:body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7" name="Footer Placeholder 4"/>
          <p:cNvSpPr>
            <a:spLocks noGrp="1"/>
          </p:cNvSpPr>
          <p:nvPr>
            <p:ph type="ftr" sz="quarter" idx="15"/>
          </p:nvPr>
        </p:nvSpPr>
        <p:spPr/>
        <p:txBody>
          <a:bodyPr/>
          <a:lstStyle>
            <a:lvl1pPr>
              <a:defRPr/>
            </a:lvl1pPr>
          </a:lstStyle>
          <a:p>
            <a:endParaRPr lang="it-IT" altLang="it-IT"/>
          </a:p>
        </p:txBody>
      </p:sp>
      <p:sp>
        <p:nvSpPr>
          <p:cNvPr id="8" name="Slide Number Placeholder 5"/>
          <p:cNvSpPr>
            <a:spLocks noGrp="1"/>
          </p:cNvSpPr>
          <p:nvPr>
            <p:ph type="sldNum" sz="quarter" idx="16"/>
          </p:nvPr>
        </p:nvSpPr>
        <p:spPr/>
        <p:txBody>
          <a:bodyPr/>
          <a:lstStyle>
            <a:lvl1pPr>
              <a:defRPr/>
            </a:lvl1pPr>
          </a:lstStyle>
          <a:p>
            <a:fld id="{D1830812-AAB3-4A57-AB13-C83F97472955}" type="slidenum">
              <a:rPr lang="it-IT" altLang="it-IT"/>
              <a:pPr/>
              <a:t>‹N›</a:t>
            </a:fld>
            <a:endParaRPr lang="it-IT" altLang="it-IT"/>
          </a:p>
        </p:txBody>
      </p:sp>
      <p:sp>
        <p:nvSpPr>
          <p:cNvPr id="9" name="Date Placeholder 3"/>
          <p:cNvSpPr>
            <a:spLocks noGrp="1"/>
          </p:cNvSpPr>
          <p:nvPr>
            <p:ph type="dt" sz="half" idx="17"/>
          </p:nvPr>
        </p:nvSpPr>
        <p:spPr/>
        <p:txBody>
          <a:bodyPr/>
          <a:lstStyle>
            <a:lvl1pPr>
              <a:defRPr/>
            </a:lvl1pPr>
          </a:lstStyle>
          <a:p>
            <a:fld id="{67990C65-071D-419B-953D-2A0542334EC7}" type="datetime1">
              <a:rPr lang="it-IT" altLang="it-IT"/>
              <a:pPr/>
              <a:t>06/03/2025</a:t>
            </a:fld>
            <a:endParaRPr lang="it-IT" altLang="it-IT"/>
          </a:p>
        </p:txBody>
      </p:sp>
    </p:spTree>
    <p:extLst>
      <p:ext uri="{BB962C8B-B14F-4D97-AF65-F5344CB8AC3E}">
        <p14:creationId xmlns:p14="http://schemas.microsoft.com/office/powerpoint/2010/main" val="2011249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it-IT"/>
              <a:t>Fare clic per modificare lo stile del titolo</a:t>
            </a:r>
            <a:endParaRPr lang="en-US" dirty="0"/>
          </a:p>
        </p:txBody>
      </p:sp>
      <p:sp>
        <p:nvSpPr>
          <p:cNvPr id="3" name="Footer Placeholder 4"/>
          <p:cNvSpPr>
            <a:spLocks noGrp="1"/>
          </p:cNvSpPr>
          <p:nvPr>
            <p:ph type="ftr" sz="quarter" idx="10"/>
          </p:nvPr>
        </p:nvSpPr>
        <p:spPr/>
        <p:txBody>
          <a:bodyPr/>
          <a:lstStyle>
            <a:lvl1pPr>
              <a:defRPr/>
            </a:lvl1pPr>
          </a:lstStyle>
          <a:p>
            <a:endParaRPr lang="it-IT" altLang="it-IT"/>
          </a:p>
        </p:txBody>
      </p:sp>
      <p:sp>
        <p:nvSpPr>
          <p:cNvPr id="4" name="Slide Number Placeholder 5"/>
          <p:cNvSpPr>
            <a:spLocks noGrp="1"/>
          </p:cNvSpPr>
          <p:nvPr>
            <p:ph type="sldNum" sz="quarter" idx="11"/>
          </p:nvPr>
        </p:nvSpPr>
        <p:spPr/>
        <p:txBody>
          <a:bodyPr/>
          <a:lstStyle>
            <a:lvl1pPr>
              <a:defRPr/>
            </a:lvl1pPr>
          </a:lstStyle>
          <a:p>
            <a:fld id="{9A519C33-41EF-4B4F-BB25-31C2BC27DC94}" type="slidenum">
              <a:rPr lang="it-IT" altLang="it-IT"/>
              <a:pPr/>
              <a:t>‹N›</a:t>
            </a:fld>
            <a:endParaRPr lang="it-IT" altLang="it-IT"/>
          </a:p>
        </p:txBody>
      </p:sp>
      <p:sp>
        <p:nvSpPr>
          <p:cNvPr id="5" name="Date Placeholder 3"/>
          <p:cNvSpPr>
            <a:spLocks noGrp="1"/>
          </p:cNvSpPr>
          <p:nvPr>
            <p:ph type="dt" sz="half" idx="12"/>
          </p:nvPr>
        </p:nvSpPr>
        <p:spPr/>
        <p:txBody>
          <a:bodyPr/>
          <a:lstStyle>
            <a:lvl1pPr>
              <a:defRPr/>
            </a:lvl1pPr>
          </a:lstStyle>
          <a:p>
            <a:fld id="{3F67DFC7-CF1F-4EF8-8199-6F276A4E9DAE}" type="datetime1">
              <a:rPr lang="it-IT" altLang="it-IT"/>
              <a:pPr/>
              <a:t>06/03/2025</a:t>
            </a:fld>
            <a:endParaRPr lang="it-IT" altLang="it-IT"/>
          </a:p>
        </p:txBody>
      </p:sp>
    </p:spTree>
    <p:extLst>
      <p:ext uri="{BB962C8B-B14F-4D97-AF65-F5344CB8AC3E}">
        <p14:creationId xmlns:p14="http://schemas.microsoft.com/office/powerpoint/2010/main" val="296834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Footer Placeholder 4"/>
          <p:cNvSpPr>
            <a:spLocks noGrp="1"/>
          </p:cNvSpPr>
          <p:nvPr>
            <p:ph type="ftr" sz="quarter" idx="10"/>
          </p:nvPr>
        </p:nvSpPr>
        <p:spPr/>
        <p:txBody>
          <a:bodyPr/>
          <a:lstStyle>
            <a:lvl1pPr>
              <a:defRPr/>
            </a:lvl1pPr>
          </a:lstStyle>
          <a:p>
            <a:endParaRPr lang="it-IT" altLang="it-IT"/>
          </a:p>
        </p:txBody>
      </p:sp>
      <p:sp>
        <p:nvSpPr>
          <p:cNvPr id="3" name="Slide Number Placeholder 5"/>
          <p:cNvSpPr>
            <a:spLocks noGrp="1"/>
          </p:cNvSpPr>
          <p:nvPr>
            <p:ph type="sldNum" sz="quarter" idx="11"/>
          </p:nvPr>
        </p:nvSpPr>
        <p:spPr/>
        <p:txBody>
          <a:bodyPr/>
          <a:lstStyle>
            <a:lvl1pPr>
              <a:defRPr/>
            </a:lvl1pPr>
          </a:lstStyle>
          <a:p>
            <a:fld id="{738B2DFC-6DC1-4274-AC7D-5E3E3FB28F69}" type="slidenum">
              <a:rPr lang="it-IT" altLang="it-IT"/>
              <a:pPr/>
              <a:t>‹N›</a:t>
            </a:fld>
            <a:endParaRPr lang="it-IT" altLang="it-IT"/>
          </a:p>
        </p:txBody>
      </p:sp>
      <p:sp>
        <p:nvSpPr>
          <p:cNvPr id="4" name="Date Placeholder 3"/>
          <p:cNvSpPr>
            <a:spLocks noGrp="1"/>
          </p:cNvSpPr>
          <p:nvPr>
            <p:ph type="dt" sz="half" idx="12"/>
          </p:nvPr>
        </p:nvSpPr>
        <p:spPr/>
        <p:txBody>
          <a:bodyPr/>
          <a:lstStyle>
            <a:lvl1pPr>
              <a:defRPr/>
            </a:lvl1pPr>
          </a:lstStyle>
          <a:p>
            <a:fld id="{57462061-612B-46BF-9E18-52E7740F80CA}" type="datetime1">
              <a:rPr lang="it-IT" altLang="it-IT"/>
              <a:pPr/>
              <a:t>06/03/2025</a:t>
            </a:fld>
            <a:endParaRPr lang="it-IT" altLang="it-IT"/>
          </a:p>
        </p:txBody>
      </p:sp>
    </p:spTree>
    <p:extLst>
      <p:ext uri="{BB962C8B-B14F-4D97-AF65-F5344CB8AC3E}">
        <p14:creationId xmlns:p14="http://schemas.microsoft.com/office/powerpoint/2010/main" val="40574205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5715000" y="395287"/>
            <a:ext cx="3008313" cy="1162050"/>
          </a:xfrm>
        </p:spPr>
        <p:txBody>
          <a:bodyPr/>
          <a:lstStyle>
            <a:lvl1pPr algn="l">
              <a:defRPr sz="2000" b="1">
                <a:ln>
                  <a:noFill/>
                </a:ln>
                <a:solidFill>
                  <a:srgbClr val="FF7605"/>
                </a:solidFill>
                <a:effectLst/>
              </a:defRPr>
            </a:lvl1pPr>
          </a:lstStyle>
          <a:p>
            <a:r>
              <a:rPr lang="it-IT"/>
              <a:t>Fare clic per modificare lo stile del titolo</a:t>
            </a:r>
            <a:endParaRPr lang="en-US" dirty="0"/>
          </a:p>
        </p:txBody>
      </p:sp>
      <p:sp>
        <p:nvSpPr>
          <p:cNvPr id="4" name="Text Placeholder 3"/>
          <p:cNvSpPr>
            <a:spLocks noGrp="1"/>
          </p:cNvSpPr>
          <p:nvPr>
            <p:ph type="body" sz="half" idx="2"/>
          </p:nvPr>
        </p:nvSpPr>
        <p:spPr>
          <a:xfrm>
            <a:off x="5715000" y="1557337"/>
            <a:ext cx="3008313" cy="4386263"/>
          </a:xfrm>
        </p:spPr>
        <p:txBody>
          <a:bodyPr/>
          <a:lstStyle>
            <a:lvl1pPr marL="0" indent="0">
              <a:buNone/>
              <a:defRPr sz="1400">
                <a:solidFill>
                  <a:schemeClr val="tx1">
                    <a:lumMod val="50000"/>
                    <a:lumOff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stili del testo dello schema</a:t>
            </a:r>
          </a:p>
        </p:txBody>
      </p:sp>
      <p:sp>
        <p:nvSpPr>
          <p:cNvPr id="14" name="Content Placeholder 13"/>
          <p:cNvSpPr>
            <a:spLocks noGrp="1"/>
          </p:cNvSpPr>
          <p:nvPr>
            <p:ph sz="quarter" idx="13"/>
          </p:nvPr>
        </p:nvSpPr>
        <p:spPr>
          <a:xfrm>
            <a:off x="914400" y="381000"/>
            <a:ext cx="4800600" cy="5943600"/>
          </a:xfrm>
        </p:spPr>
        <p:txBody>
          <a:body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5" name="Footer Placeholder 4"/>
          <p:cNvSpPr>
            <a:spLocks noGrp="1"/>
          </p:cNvSpPr>
          <p:nvPr>
            <p:ph type="ftr" sz="quarter" idx="14"/>
          </p:nvPr>
        </p:nvSpPr>
        <p:spPr/>
        <p:txBody>
          <a:bodyPr/>
          <a:lstStyle>
            <a:lvl1pPr>
              <a:defRPr/>
            </a:lvl1pPr>
          </a:lstStyle>
          <a:p>
            <a:endParaRPr lang="it-IT" altLang="it-IT"/>
          </a:p>
        </p:txBody>
      </p:sp>
      <p:sp>
        <p:nvSpPr>
          <p:cNvPr id="6" name="Slide Number Placeholder 5"/>
          <p:cNvSpPr>
            <a:spLocks noGrp="1"/>
          </p:cNvSpPr>
          <p:nvPr>
            <p:ph type="sldNum" sz="quarter" idx="15"/>
          </p:nvPr>
        </p:nvSpPr>
        <p:spPr/>
        <p:txBody>
          <a:bodyPr/>
          <a:lstStyle>
            <a:lvl1pPr>
              <a:defRPr/>
            </a:lvl1pPr>
          </a:lstStyle>
          <a:p>
            <a:fld id="{939216C6-C588-41DE-9CA7-8B2A3FB2F83F}" type="slidenum">
              <a:rPr lang="it-IT" altLang="it-IT"/>
              <a:pPr/>
              <a:t>‹N›</a:t>
            </a:fld>
            <a:endParaRPr lang="it-IT" altLang="it-IT"/>
          </a:p>
        </p:txBody>
      </p:sp>
      <p:sp>
        <p:nvSpPr>
          <p:cNvPr id="7" name="Date Placeholder 3"/>
          <p:cNvSpPr>
            <a:spLocks noGrp="1"/>
          </p:cNvSpPr>
          <p:nvPr>
            <p:ph type="dt" sz="half" idx="16"/>
          </p:nvPr>
        </p:nvSpPr>
        <p:spPr/>
        <p:txBody>
          <a:bodyPr/>
          <a:lstStyle>
            <a:lvl1pPr>
              <a:defRPr/>
            </a:lvl1pPr>
          </a:lstStyle>
          <a:p>
            <a:fld id="{B3A046EF-FEAC-4ED6-8D3D-844C5F1BC810}" type="datetime1">
              <a:rPr lang="it-IT" altLang="it-IT"/>
              <a:pPr/>
              <a:t>06/03/2025</a:t>
            </a:fld>
            <a:endParaRPr lang="it-IT" altLang="it-IT"/>
          </a:p>
        </p:txBody>
      </p:sp>
    </p:spTree>
    <p:extLst>
      <p:ext uri="{BB962C8B-B14F-4D97-AF65-F5344CB8AC3E}">
        <p14:creationId xmlns:p14="http://schemas.microsoft.com/office/powerpoint/2010/main" val="16124713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1219200" y="4624754"/>
            <a:ext cx="5486400" cy="404446"/>
          </a:xfrm>
        </p:spPr>
        <p:txBody>
          <a:bodyPr bIns="0"/>
          <a:lstStyle>
            <a:lvl1pPr algn="l">
              <a:defRPr sz="2000" b="1">
                <a:ln w="12700">
                  <a:noFill/>
                </a:ln>
                <a:solidFill>
                  <a:schemeClr val="tx1"/>
                </a:solidFill>
                <a:effectLst/>
              </a:defRPr>
            </a:lvl1pPr>
          </a:lstStyle>
          <a:p>
            <a:r>
              <a:rPr lang="it-IT"/>
              <a:t>Fare clic per modificare lo stile del titolo</a:t>
            </a:r>
            <a:endParaRPr lang="en-US" dirty="0"/>
          </a:p>
        </p:txBody>
      </p:sp>
      <p:sp>
        <p:nvSpPr>
          <p:cNvPr id="3" name="Picture Placeholder 2"/>
          <p:cNvSpPr>
            <a:spLocks noGrp="1"/>
          </p:cNvSpPr>
          <p:nvPr>
            <p:ph type="pic" idx="1"/>
          </p:nvPr>
        </p:nvSpPr>
        <p:spPr>
          <a:xfrm>
            <a:off x="1323975" y="381000"/>
            <a:ext cx="5867400" cy="4081462"/>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it-IT" noProof="0"/>
              <a:t>Fare clic sull'icona per inserire un'immagine</a:t>
            </a:r>
            <a:endParaRPr lang="en-US" noProof="0"/>
          </a:p>
        </p:txBody>
      </p:sp>
      <p:sp>
        <p:nvSpPr>
          <p:cNvPr id="4" name="Text Placeholder 3"/>
          <p:cNvSpPr>
            <a:spLocks noGrp="1"/>
          </p:cNvSpPr>
          <p:nvPr>
            <p:ph type="body" sz="half" idx="2"/>
          </p:nvPr>
        </p:nvSpPr>
        <p:spPr>
          <a:xfrm>
            <a:off x="1219200" y="5029200"/>
            <a:ext cx="4038600" cy="1371600"/>
          </a:xfrm>
        </p:spPr>
        <p:txBody>
          <a:bodyPr/>
          <a:lstStyle>
            <a:lvl1pPr marL="0" indent="0">
              <a:buNone/>
              <a:defRPr sz="14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stili del testo dello schema</a:t>
            </a:r>
          </a:p>
        </p:txBody>
      </p:sp>
      <p:sp>
        <p:nvSpPr>
          <p:cNvPr id="5" name="Footer Placeholder 4"/>
          <p:cNvSpPr>
            <a:spLocks noGrp="1"/>
          </p:cNvSpPr>
          <p:nvPr>
            <p:ph type="ftr" sz="quarter" idx="10"/>
          </p:nvPr>
        </p:nvSpPr>
        <p:spPr/>
        <p:txBody>
          <a:bodyPr/>
          <a:lstStyle>
            <a:lvl1pPr>
              <a:defRPr/>
            </a:lvl1pPr>
          </a:lstStyle>
          <a:p>
            <a:endParaRPr lang="it-IT" altLang="it-IT"/>
          </a:p>
        </p:txBody>
      </p:sp>
      <p:sp>
        <p:nvSpPr>
          <p:cNvPr id="6" name="Slide Number Placeholder 5"/>
          <p:cNvSpPr>
            <a:spLocks noGrp="1"/>
          </p:cNvSpPr>
          <p:nvPr>
            <p:ph type="sldNum" sz="quarter" idx="11"/>
          </p:nvPr>
        </p:nvSpPr>
        <p:spPr/>
        <p:txBody>
          <a:bodyPr/>
          <a:lstStyle>
            <a:lvl1pPr>
              <a:defRPr/>
            </a:lvl1pPr>
          </a:lstStyle>
          <a:p>
            <a:fld id="{B8851806-2416-48E2-ADBD-4A5549329CE4}" type="slidenum">
              <a:rPr lang="it-IT" altLang="it-IT"/>
              <a:pPr/>
              <a:t>‹N›</a:t>
            </a:fld>
            <a:endParaRPr lang="it-IT" altLang="it-IT"/>
          </a:p>
        </p:txBody>
      </p:sp>
      <p:sp>
        <p:nvSpPr>
          <p:cNvPr id="7" name="Date Placeholder 3"/>
          <p:cNvSpPr>
            <a:spLocks noGrp="1"/>
          </p:cNvSpPr>
          <p:nvPr>
            <p:ph type="dt" sz="half" idx="12"/>
          </p:nvPr>
        </p:nvSpPr>
        <p:spPr/>
        <p:txBody>
          <a:bodyPr/>
          <a:lstStyle>
            <a:lvl1pPr>
              <a:defRPr/>
            </a:lvl1pPr>
          </a:lstStyle>
          <a:p>
            <a:fld id="{CA0A25EC-3142-4229-838B-933B60A6095F}" type="datetime1">
              <a:rPr lang="it-IT" altLang="it-IT"/>
              <a:pPr/>
              <a:t>06/03/2025</a:t>
            </a:fld>
            <a:endParaRPr lang="it-IT" altLang="it-IT"/>
          </a:p>
        </p:txBody>
      </p:sp>
    </p:spTree>
    <p:extLst>
      <p:ext uri="{BB962C8B-B14F-4D97-AF65-F5344CB8AC3E}">
        <p14:creationId xmlns:p14="http://schemas.microsoft.com/office/powerpoint/2010/main" val="34652337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2" name="Rectangle 11"/>
          <p:cNvSpPr/>
          <p:nvPr/>
        </p:nvSpPr>
        <p:spPr>
          <a:xfrm>
            <a:off x="0" y="0"/>
            <a:ext cx="228600" cy="6858000"/>
          </a:xfrm>
          <a:prstGeom prst="rect">
            <a:avLst/>
          </a:prstGeom>
          <a:gradFill>
            <a:gsLst>
              <a:gs pos="0">
                <a:schemeClr val="accent1"/>
              </a:gs>
              <a:gs pos="52000">
                <a:schemeClr val="accent6">
                  <a:lumMod val="75000"/>
                </a:schemeClr>
              </a:gs>
              <a:gs pos="100000">
                <a:schemeClr val="accent6">
                  <a:lumMod val="50000"/>
                </a:schemeClr>
              </a:gs>
            </a:gsLst>
            <a:lin ang="5400000" scaled="0"/>
          </a:gradFill>
          <a:ln>
            <a:noFill/>
          </a:ln>
          <a:effectLst>
            <a:innerShdw blurRad="190500" dist="25400">
              <a:prstClr val="black">
                <a:alpha val="6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eaLnBrk="1" hangingPunct="1"/>
            <a:endParaRPr lang="en-US" altLang="it-IT">
              <a:solidFill>
                <a:srgbClr val="FFFFFF"/>
              </a:solidFill>
            </a:endParaRPr>
          </a:p>
        </p:txBody>
      </p:sp>
      <p:sp>
        <p:nvSpPr>
          <p:cNvPr id="13" name="Rectangle 12"/>
          <p:cNvSpPr/>
          <p:nvPr/>
        </p:nvSpPr>
        <p:spPr>
          <a:xfrm>
            <a:off x="0" y="0"/>
            <a:ext cx="228600" cy="6858000"/>
          </a:xfrm>
          <a:prstGeom prst="rect">
            <a:avLst/>
          </a:prstGeom>
          <a:gradFill>
            <a:gsLst>
              <a:gs pos="0">
                <a:schemeClr val="accent1">
                  <a:lumMod val="60000"/>
                  <a:lumOff val="40000"/>
                </a:schemeClr>
              </a:gs>
              <a:gs pos="50000">
                <a:schemeClr val="accent1"/>
              </a:gs>
              <a:gs pos="100000">
                <a:schemeClr val="accent6">
                  <a:lumMod val="75000"/>
                </a:schemeClr>
              </a:gs>
            </a:gsLst>
            <a:lin ang="5400000" scaled="0"/>
          </a:gradFill>
          <a:ln>
            <a:noFill/>
          </a:ln>
          <a:effectLst>
            <a:innerShdw blurRad="190500" dist="25400">
              <a:prstClr val="black">
                <a:alpha val="6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eaLnBrk="1" hangingPunct="1"/>
            <a:endParaRPr lang="en-US" altLang="it-IT">
              <a:solidFill>
                <a:srgbClr val="FFFFFF"/>
              </a:solidFill>
            </a:endParaRPr>
          </a:p>
        </p:txBody>
      </p:sp>
      <p:sp>
        <p:nvSpPr>
          <p:cNvPr id="2" name="Title Placeholder 1"/>
          <p:cNvSpPr>
            <a:spLocks noGrp="1"/>
          </p:cNvSpPr>
          <p:nvPr>
            <p:ph type="title"/>
          </p:nvPr>
        </p:nvSpPr>
        <p:spPr>
          <a:xfrm>
            <a:off x="1219200" y="5257800"/>
            <a:ext cx="7239000" cy="1143000"/>
          </a:xfrm>
          <a:prstGeom prst="rect">
            <a:avLst/>
          </a:prstGeom>
        </p:spPr>
        <p:txBody>
          <a:bodyPr vert="horz" wrap="square" lIns="91440" tIns="45720" rIns="91440" bIns="45720" numCol="1" anchor="b" anchorCtr="0" compatLnSpc="1">
            <a:prstTxWarp prst="textNoShape">
              <a:avLst/>
            </a:prstTxWarp>
            <a:noAutofit/>
          </a:bodyPr>
          <a:lstStyle/>
          <a:p>
            <a:pPr lvl="0"/>
            <a:endParaRPr lang="en-US" altLang="it-IT"/>
          </a:p>
        </p:txBody>
      </p:sp>
      <p:sp>
        <p:nvSpPr>
          <p:cNvPr id="1033" name="Text Placeholder 2"/>
          <p:cNvSpPr>
            <a:spLocks noGrp="1"/>
          </p:cNvSpPr>
          <p:nvPr>
            <p:ph type="body" idx="1"/>
          </p:nvPr>
        </p:nvSpPr>
        <p:spPr bwMode="auto">
          <a:xfrm>
            <a:off x="1219200" y="838200"/>
            <a:ext cx="7467600" cy="441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it-IT" altLang="it-IT"/>
              <a:t>Fare clic per modificare stili del testo dello schema</a:t>
            </a:r>
          </a:p>
          <a:p>
            <a:pPr lvl="1"/>
            <a:r>
              <a:rPr lang="it-IT" altLang="it-IT"/>
              <a:t>Secondo livello</a:t>
            </a:r>
          </a:p>
          <a:p>
            <a:pPr lvl="2"/>
            <a:r>
              <a:rPr lang="it-IT" altLang="it-IT"/>
              <a:t>Terzo livello</a:t>
            </a:r>
          </a:p>
          <a:p>
            <a:pPr lvl="3"/>
            <a:r>
              <a:rPr lang="it-IT" altLang="it-IT"/>
              <a:t>Quarto livello</a:t>
            </a:r>
          </a:p>
          <a:p>
            <a:pPr lvl="4"/>
            <a:r>
              <a:rPr lang="it-IT" altLang="it-IT"/>
              <a:t>Quinto livello</a:t>
            </a:r>
            <a:endParaRPr lang="en-US" altLang="it-IT"/>
          </a:p>
        </p:txBody>
      </p:sp>
      <p:sp>
        <p:nvSpPr>
          <p:cNvPr id="5" name="Footer Placeholder 4"/>
          <p:cNvSpPr>
            <a:spLocks noGrp="1"/>
          </p:cNvSpPr>
          <p:nvPr>
            <p:ph type="ftr" sz="quarter" idx="3"/>
          </p:nvPr>
        </p:nvSpPr>
        <p:spPr>
          <a:xfrm>
            <a:off x="1258888" y="6553200"/>
            <a:ext cx="7162800" cy="228600"/>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D9CAD"/>
                </a:solidFill>
              </a:defRPr>
            </a:lvl1pPr>
          </a:lstStyle>
          <a:p>
            <a:endParaRPr lang="it-IT" altLang="it-IT"/>
          </a:p>
        </p:txBody>
      </p:sp>
      <p:sp>
        <p:nvSpPr>
          <p:cNvPr id="6" name="Slide Number Placeholder 5"/>
          <p:cNvSpPr>
            <a:spLocks noGrp="1"/>
          </p:cNvSpPr>
          <p:nvPr>
            <p:ph type="sldNum" sz="quarter" idx="4"/>
          </p:nvPr>
        </p:nvSpPr>
        <p:spPr>
          <a:xfrm>
            <a:off x="8686800" y="5740400"/>
            <a:ext cx="3810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A79D99"/>
                </a:solidFill>
              </a:defRPr>
            </a:lvl1pPr>
          </a:lstStyle>
          <a:p>
            <a:fld id="{74A33A6A-354A-44F2-A39E-2BEBBE088E4B}" type="slidenum">
              <a:rPr lang="it-IT" altLang="it-IT"/>
              <a:pPr/>
              <a:t>‹N›</a:t>
            </a:fld>
            <a:endParaRPr lang="it-IT" altLang="it-IT"/>
          </a:p>
        </p:txBody>
      </p:sp>
      <p:sp>
        <p:nvSpPr>
          <p:cNvPr id="16" name="Freeform 5"/>
          <p:cNvSpPr>
            <a:spLocks/>
          </p:cNvSpPr>
          <p:nvPr/>
        </p:nvSpPr>
        <p:spPr bwMode="auto">
          <a:xfrm>
            <a:off x="8453438" y="5715000"/>
            <a:ext cx="242887" cy="431800"/>
          </a:xfrm>
          <a:custGeom>
            <a:avLst/>
            <a:gdLst/>
            <a:ahLst/>
            <a:cxnLst>
              <a:cxn ang="0">
                <a:pos x="62" y="0"/>
              </a:cxn>
              <a:cxn ang="0">
                <a:pos x="0" y="0"/>
              </a:cxn>
              <a:cxn ang="0">
                <a:pos x="89" y="136"/>
              </a:cxn>
              <a:cxn ang="0">
                <a:pos x="89" y="136"/>
              </a:cxn>
              <a:cxn ang="0">
                <a:pos x="0" y="272"/>
              </a:cxn>
              <a:cxn ang="0">
                <a:pos x="62" y="272"/>
              </a:cxn>
              <a:cxn ang="0">
                <a:pos x="153" y="136"/>
              </a:cxn>
              <a:cxn ang="0">
                <a:pos x="62" y="0"/>
              </a:cxn>
            </a:cxnLst>
            <a:rect l="0" t="0" r="r" b="b"/>
            <a:pathLst>
              <a:path w="153" h="272">
                <a:moveTo>
                  <a:pt x="62" y="0"/>
                </a:moveTo>
                <a:lnTo>
                  <a:pt x="0" y="0"/>
                </a:lnTo>
                <a:lnTo>
                  <a:pt x="89" y="136"/>
                </a:lnTo>
                <a:lnTo>
                  <a:pt x="89" y="136"/>
                </a:lnTo>
                <a:lnTo>
                  <a:pt x="0" y="272"/>
                </a:lnTo>
                <a:lnTo>
                  <a:pt x="62" y="272"/>
                </a:lnTo>
                <a:lnTo>
                  <a:pt x="153" y="136"/>
                </a:lnTo>
                <a:lnTo>
                  <a:pt x="62" y="0"/>
                </a:lnTo>
                <a:close/>
              </a:path>
            </a:pathLst>
          </a:custGeom>
          <a:solidFill>
            <a:schemeClr val="tx2">
              <a:lumMod val="60000"/>
              <a:lumOff val="40000"/>
            </a:schemeClr>
          </a:solidFill>
          <a:ln w="9525">
            <a:noFill/>
            <a:round/>
            <a:headEnd/>
            <a:tailEnd/>
          </a:ln>
        </p:spPr>
        <p:txBody>
          <a:bodyPr/>
          <a:lstStyle/>
          <a:p>
            <a:pPr fontAlgn="auto">
              <a:spcBef>
                <a:spcPts val="0"/>
              </a:spcBef>
              <a:spcAft>
                <a:spcPts val="0"/>
              </a:spcAft>
              <a:defRPr/>
            </a:pPr>
            <a:endParaRPr lang="en-US">
              <a:latin typeface="+mn-lt"/>
              <a:cs typeface="+mn-cs"/>
            </a:endParaRPr>
          </a:p>
        </p:txBody>
      </p:sp>
      <p:sp>
        <p:nvSpPr>
          <p:cNvPr id="4" name="Date Placeholder 3"/>
          <p:cNvSpPr>
            <a:spLocks noGrp="1"/>
          </p:cNvSpPr>
          <p:nvPr>
            <p:ph type="dt" sz="half" idx="2"/>
          </p:nvPr>
        </p:nvSpPr>
        <p:spPr>
          <a:xfrm rot="16200000">
            <a:off x="-1198563" y="4821238"/>
            <a:ext cx="2625725" cy="228600"/>
          </a:xfrm>
          <a:prstGeom prst="rect">
            <a:avLst/>
          </a:prstGeom>
        </p:spPr>
        <p:txBody>
          <a:bodyPr vert="horz" wrap="square" lIns="91440" tIns="45720" rIns="91440" bIns="45720" numCol="1" anchor="ctr" anchorCtr="0" compatLnSpc="1">
            <a:prstTxWarp prst="textNoShape">
              <a:avLst/>
            </a:prstTxWarp>
          </a:bodyPr>
          <a:lstStyle>
            <a:lvl1pPr>
              <a:defRPr sz="1200">
                <a:solidFill>
                  <a:srgbClr val="FFFFFF"/>
                </a:solidFill>
              </a:defRPr>
            </a:lvl1pPr>
          </a:lstStyle>
          <a:p>
            <a:fld id="{61AC5651-7044-410E-92BB-A6B38519EDFF}" type="datetime1">
              <a:rPr lang="it-IT" altLang="it-IT"/>
              <a:pPr/>
              <a:t>06/03/2025</a:t>
            </a:fld>
            <a:endParaRPr lang="it-IT" altLang="it-IT"/>
          </a:p>
        </p:txBody>
      </p:sp>
    </p:spTree>
  </p:cSld>
  <p:clrMap bg1="lt1" tx1="dk1" bg2="lt2" tx2="dk2" accent1="accent1" accent2="accent2" accent3="accent3" accent4="accent4" accent5="accent5" accent6="accent6" hlink="hlink" folHlink="folHlink"/>
  <p:sldLayoutIdLst>
    <p:sldLayoutId id="2147483839" r:id="rId1"/>
    <p:sldLayoutId id="2147483829" r:id="rId2"/>
    <p:sldLayoutId id="2147483830" r:id="rId3"/>
    <p:sldLayoutId id="2147483831" r:id="rId4"/>
    <p:sldLayoutId id="2147483832" r:id="rId5"/>
    <p:sldLayoutId id="2147483833" r:id="rId6"/>
    <p:sldLayoutId id="2147483834" r:id="rId7"/>
    <p:sldLayoutId id="2147483835" r:id="rId8"/>
    <p:sldLayoutId id="2147483836" r:id="rId9"/>
    <p:sldLayoutId id="2147483837" r:id="rId10"/>
    <p:sldLayoutId id="2147483838" r:id="rId11"/>
  </p:sldLayoutIdLst>
  <p:transition advClick="0">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xit" presetSubtype="0" fill="hold" nodeType="withEffect">
                                  <p:stCondLst>
                                    <p:cond delay="500"/>
                                  </p:stCondLst>
                                  <p:childTnLst>
                                    <p:animEffect transition="out" filter="fade">
                                      <p:cBhvr>
                                        <p:cTn id="6" dur="2000"/>
                                        <p:tgtEl>
                                          <p:spTgt spid="13"/>
                                        </p:tgtEl>
                                      </p:cBhvr>
                                    </p:animEffect>
                                    <p:set>
                                      <p:cBhvr>
                                        <p:cTn id="7" dur="1" fill="hold">
                                          <p:stCondLst>
                                            <p:cond delay="1999"/>
                                          </p:stCondLst>
                                        </p:cTn>
                                        <p:tgtEl>
                                          <p:spTgt spid="13"/>
                                        </p:tgtEl>
                                        <p:attrNameLst>
                                          <p:attrName>style.visibility</p:attrName>
                                        </p:attrNameLst>
                                      </p:cBhvr>
                                      <p:to>
                                        <p:strVal val="hidden"/>
                                      </p:to>
                                    </p:set>
                                  </p:childTnLst>
                                </p:cTn>
                              </p:par>
                            </p:childTnLst>
                          </p:cTn>
                        </p:par>
                        <p:par>
                          <p:cTn id="8" fill="hold" nodeType="afterGroup">
                            <p:stCondLst>
                              <p:cond delay="2500"/>
                            </p:stCondLst>
                            <p:childTnLst>
                              <p:par>
                                <p:cTn id="9" presetID="10" presetClass="entr" presetSubtype="0"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2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hdr="0" ftr="0" dt="0"/>
  <p:txStyles>
    <p:titleStyle>
      <a:lvl1pPr algn="l" rtl="0" eaLnBrk="0" fontAlgn="base" hangingPunct="0">
        <a:spcBef>
          <a:spcPct val="0"/>
        </a:spcBef>
        <a:spcAft>
          <a:spcPct val="0"/>
        </a:spcAft>
        <a:defRPr sz="7200" b="1" kern="1200">
          <a:ln w="12700">
            <a:solidFill>
              <a:schemeClr val="tx2"/>
            </a:solidFill>
          </a:ln>
          <a:solidFill>
            <a:schemeClr val="bg1"/>
          </a:solidFill>
          <a:effectLst>
            <a:outerShdw blurRad="50800" dist="38100" dir="8100000" algn="tr" rotWithShape="0">
              <a:prstClr val="black">
                <a:alpha val="40000"/>
              </a:prstClr>
            </a:outerShdw>
          </a:effectLst>
          <a:latin typeface="+mj-lt"/>
          <a:ea typeface="+mj-ea"/>
          <a:cs typeface="+mj-cs"/>
        </a:defRPr>
      </a:lvl1pPr>
      <a:lvl2pPr algn="l" rtl="0" eaLnBrk="0" fontAlgn="base" hangingPunct="0">
        <a:spcBef>
          <a:spcPct val="0"/>
        </a:spcBef>
        <a:spcAft>
          <a:spcPct val="0"/>
        </a:spcAft>
        <a:defRPr sz="7200" b="1">
          <a:solidFill>
            <a:schemeClr val="bg1"/>
          </a:solidFill>
          <a:latin typeface="Calibri" pitchFamily="34" charset="0"/>
        </a:defRPr>
      </a:lvl2pPr>
      <a:lvl3pPr algn="l" rtl="0" eaLnBrk="0" fontAlgn="base" hangingPunct="0">
        <a:spcBef>
          <a:spcPct val="0"/>
        </a:spcBef>
        <a:spcAft>
          <a:spcPct val="0"/>
        </a:spcAft>
        <a:defRPr sz="7200" b="1">
          <a:solidFill>
            <a:schemeClr val="bg1"/>
          </a:solidFill>
          <a:latin typeface="Calibri" pitchFamily="34" charset="0"/>
        </a:defRPr>
      </a:lvl3pPr>
      <a:lvl4pPr algn="l" rtl="0" eaLnBrk="0" fontAlgn="base" hangingPunct="0">
        <a:spcBef>
          <a:spcPct val="0"/>
        </a:spcBef>
        <a:spcAft>
          <a:spcPct val="0"/>
        </a:spcAft>
        <a:defRPr sz="7200" b="1">
          <a:solidFill>
            <a:schemeClr val="bg1"/>
          </a:solidFill>
          <a:latin typeface="Calibri" pitchFamily="34" charset="0"/>
        </a:defRPr>
      </a:lvl4pPr>
      <a:lvl5pPr algn="l" rtl="0" eaLnBrk="0" fontAlgn="base" hangingPunct="0">
        <a:spcBef>
          <a:spcPct val="0"/>
        </a:spcBef>
        <a:spcAft>
          <a:spcPct val="0"/>
        </a:spcAft>
        <a:defRPr sz="7200" b="1">
          <a:solidFill>
            <a:schemeClr val="bg1"/>
          </a:solidFill>
          <a:latin typeface="Calibri" pitchFamily="34" charset="0"/>
        </a:defRPr>
      </a:lvl5pPr>
      <a:lvl6pPr marL="457200" algn="l" rtl="0" fontAlgn="base">
        <a:spcBef>
          <a:spcPct val="0"/>
        </a:spcBef>
        <a:spcAft>
          <a:spcPct val="0"/>
        </a:spcAft>
        <a:defRPr sz="7200" b="1">
          <a:solidFill>
            <a:schemeClr val="bg1"/>
          </a:solidFill>
          <a:latin typeface="Calibri" pitchFamily="34" charset="0"/>
        </a:defRPr>
      </a:lvl6pPr>
      <a:lvl7pPr marL="914400" algn="l" rtl="0" fontAlgn="base">
        <a:spcBef>
          <a:spcPct val="0"/>
        </a:spcBef>
        <a:spcAft>
          <a:spcPct val="0"/>
        </a:spcAft>
        <a:defRPr sz="7200" b="1">
          <a:solidFill>
            <a:schemeClr val="bg1"/>
          </a:solidFill>
          <a:latin typeface="Calibri" pitchFamily="34" charset="0"/>
        </a:defRPr>
      </a:lvl7pPr>
      <a:lvl8pPr marL="1371600" algn="l" rtl="0" fontAlgn="base">
        <a:spcBef>
          <a:spcPct val="0"/>
        </a:spcBef>
        <a:spcAft>
          <a:spcPct val="0"/>
        </a:spcAft>
        <a:defRPr sz="7200" b="1">
          <a:solidFill>
            <a:schemeClr val="bg1"/>
          </a:solidFill>
          <a:latin typeface="Calibri" pitchFamily="34" charset="0"/>
        </a:defRPr>
      </a:lvl8pPr>
      <a:lvl9pPr marL="1828800" algn="l" rtl="0" fontAlgn="base">
        <a:spcBef>
          <a:spcPct val="0"/>
        </a:spcBef>
        <a:spcAft>
          <a:spcPct val="0"/>
        </a:spcAft>
        <a:defRPr sz="7200" b="1">
          <a:solidFill>
            <a:schemeClr val="bg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2800" kern="1200">
          <a:solidFill>
            <a:schemeClr val="tx2"/>
          </a:solidFill>
          <a:latin typeface="+mn-lt"/>
          <a:ea typeface="+mn-ea"/>
          <a:cs typeface="+mn-cs"/>
        </a:defRPr>
      </a:lvl1pPr>
      <a:lvl2pPr marL="742950" indent="-285750" algn="l" rtl="0" eaLnBrk="0" fontAlgn="base" hangingPunct="0">
        <a:spcBef>
          <a:spcPct val="20000"/>
        </a:spcBef>
        <a:spcAft>
          <a:spcPct val="0"/>
        </a:spcAft>
        <a:buFont typeface="Arial" charset="0"/>
        <a:buChar char="˃"/>
        <a:defRPr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Calibri" pitchFamily="34" charset="0"/>
        <a:buChar char="+"/>
        <a:defRPr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kern="1200">
          <a:solidFill>
            <a:schemeClr val="tx1"/>
          </a:solidFill>
          <a:latin typeface="+mn-lt"/>
          <a:ea typeface="+mn-ea"/>
          <a:cs typeface="+mn-cs"/>
        </a:defRPr>
      </a:lvl5pPr>
      <a:lvl6pPr marL="2514600" indent="-228600" algn="l" defTabSz="914400" rtl="0" eaLnBrk="1" latinLnBrk="0" hangingPunct="1">
        <a:spcBef>
          <a:spcPct val="20000"/>
        </a:spcBef>
        <a:buClr>
          <a:schemeClr val="tx1"/>
        </a:buClr>
        <a:buFont typeface="Calibri" pitchFamily="34" charset="0"/>
        <a:buChar char="&gt;"/>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Calibri"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Clr>
          <a:schemeClr val="tx1"/>
        </a:buClr>
        <a:buFont typeface="Calibri"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Clr>
          <a:schemeClr val="tx1"/>
        </a:buClr>
        <a:buFont typeface="Calibri"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9.xml"/><Relationship Id="rId7" Type="http://schemas.openxmlformats.org/officeDocument/2006/relationships/image" Target="../media/image51.png"/><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11.xml.rels><?xml version="1.0" encoding="UTF-8" standalone="yes"?>
<Relationships xmlns="http://schemas.openxmlformats.org/package/2006/relationships"><Relationship Id="rId8" Type="http://schemas.openxmlformats.org/officeDocument/2006/relationships/image" Target="../media/image53.png"/><Relationship Id="rId13" Type="http://schemas.openxmlformats.org/officeDocument/2006/relationships/image" Target="../media/image58.png"/><Relationship Id="rId18" Type="http://schemas.openxmlformats.org/officeDocument/2006/relationships/image" Target="../media/image63.png"/><Relationship Id="rId3" Type="http://schemas.openxmlformats.org/officeDocument/2006/relationships/diagramLayout" Target="../diagrams/layout10.xml"/><Relationship Id="rId7" Type="http://schemas.openxmlformats.org/officeDocument/2006/relationships/image" Target="../media/image52.png"/><Relationship Id="rId12" Type="http://schemas.openxmlformats.org/officeDocument/2006/relationships/image" Target="../media/image57.png"/><Relationship Id="rId17" Type="http://schemas.openxmlformats.org/officeDocument/2006/relationships/image" Target="../media/image62.png"/><Relationship Id="rId2" Type="http://schemas.openxmlformats.org/officeDocument/2006/relationships/diagramData" Target="../diagrams/data10.xml"/><Relationship Id="rId16" Type="http://schemas.openxmlformats.org/officeDocument/2006/relationships/image" Target="../media/image61.png"/><Relationship Id="rId1" Type="http://schemas.openxmlformats.org/officeDocument/2006/relationships/slideLayout" Target="../slideLayouts/slideLayout2.xml"/><Relationship Id="rId6" Type="http://schemas.microsoft.com/office/2007/relationships/diagramDrawing" Target="../diagrams/drawing10.xml"/><Relationship Id="rId11" Type="http://schemas.openxmlformats.org/officeDocument/2006/relationships/image" Target="../media/image56.png"/><Relationship Id="rId5" Type="http://schemas.openxmlformats.org/officeDocument/2006/relationships/diagramColors" Target="../diagrams/colors10.xml"/><Relationship Id="rId15" Type="http://schemas.openxmlformats.org/officeDocument/2006/relationships/image" Target="../media/image60.png"/><Relationship Id="rId10" Type="http://schemas.openxmlformats.org/officeDocument/2006/relationships/image" Target="../media/image55.png"/><Relationship Id="rId19" Type="http://schemas.openxmlformats.org/officeDocument/2006/relationships/image" Target="../media/image64.png"/><Relationship Id="rId4" Type="http://schemas.openxmlformats.org/officeDocument/2006/relationships/diagramQuickStyle" Target="../diagrams/quickStyle10.xml"/><Relationship Id="rId9" Type="http://schemas.openxmlformats.org/officeDocument/2006/relationships/image" Target="../media/image54.png"/><Relationship Id="rId14" Type="http://schemas.openxmlformats.org/officeDocument/2006/relationships/image" Target="../media/image59.png"/></Relationships>
</file>

<file path=ppt/slides/_rels/slide12.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diagramLayout" Target="../diagrams/layout11.xml"/><Relationship Id="rId7" Type="http://schemas.openxmlformats.org/officeDocument/2006/relationships/image" Target="../media/image65.png"/><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13.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diagramLayout" Target="../diagrams/layout12.xml"/><Relationship Id="rId7" Type="http://schemas.openxmlformats.org/officeDocument/2006/relationships/image" Target="../media/image67.png"/><Relationship Id="rId2" Type="http://schemas.openxmlformats.org/officeDocument/2006/relationships/diagramData" Target="../diagrams/data12.xml"/><Relationship Id="rId1" Type="http://schemas.openxmlformats.org/officeDocument/2006/relationships/slideLayout" Target="../slideLayouts/slideLayout2.xml"/><Relationship Id="rId6" Type="http://schemas.microsoft.com/office/2007/relationships/diagramDrawing" Target="../diagrams/drawing12.xml"/><Relationship Id="rId5" Type="http://schemas.openxmlformats.org/officeDocument/2006/relationships/diagramColors" Target="../diagrams/colors12.xml"/><Relationship Id="rId10" Type="http://schemas.openxmlformats.org/officeDocument/2006/relationships/image" Target="../media/image70.png"/><Relationship Id="rId4" Type="http://schemas.openxmlformats.org/officeDocument/2006/relationships/diagramQuickStyle" Target="../diagrams/quickStyle12.xml"/><Relationship Id="rId9" Type="http://schemas.openxmlformats.org/officeDocument/2006/relationships/image" Target="../media/image69.png"/></Relationships>
</file>

<file path=ppt/slides/_rels/slide14.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diagramLayout" Target="../diagrams/layout13.xml"/><Relationship Id="rId7" Type="http://schemas.openxmlformats.org/officeDocument/2006/relationships/image" Target="../media/image71.png"/><Relationship Id="rId2" Type="http://schemas.openxmlformats.org/officeDocument/2006/relationships/diagramData" Target="../diagrams/data13.xml"/><Relationship Id="rId1" Type="http://schemas.openxmlformats.org/officeDocument/2006/relationships/slideLayout" Target="../slideLayouts/slideLayout2.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 Id="rId9" Type="http://schemas.openxmlformats.org/officeDocument/2006/relationships/image" Target="../media/image73.png"/></Relationships>
</file>

<file path=ppt/slides/_rels/slide15.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diagramLayout" Target="../diagrams/layout14.xml"/><Relationship Id="rId7" Type="http://schemas.openxmlformats.org/officeDocument/2006/relationships/image" Target="../media/image74.png"/><Relationship Id="rId12" Type="http://schemas.openxmlformats.org/officeDocument/2006/relationships/image" Target="../media/image79.png"/><Relationship Id="rId2" Type="http://schemas.openxmlformats.org/officeDocument/2006/relationships/diagramData" Target="../diagrams/data14.xml"/><Relationship Id="rId1" Type="http://schemas.openxmlformats.org/officeDocument/2006/relationships/slideLayout" Target="../slideLayouts/slideLayout2.xml"/><Relationship Id="rId6" Type="http://schemas.microsoft.com/office/2007/relationships/diagramDrawing" Target="../diagrams/drawing14.xml"/><Relationship Id="rId11" Type="http://schemas.openxmlformats.org/officeDocument/2006/relationships/image" Target="../media/image78.png"/><Relationship Id="rId5" Type="http://schemas.openxmlformats.org/officeDocument/2006/relationships/diagramColors" Target="../diagrams/colors14.xml"/><Relationship Id="rId10" Type="http://schemas.openxmlformats.org/officeDocument/2006/relationships/image" Target="../media/image77.png"/><Relationship Id="rId4" Type="http://schemas.openxmlformats.org/officeDocument/2006/relationships/diagramQuickStyle" Target="../diagrams/quickStyle14.xml"/><Relationship Id="rId9" Type="http://schemas.openxmlformats.org/officeDocument/2006/relationships/image" Target="../media/image76.png"/></Relationships>
</file>

<file path=ppt/slides/_rels/slide16.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diagramLayout" Target="../diagrams/layout15.xml"/><Relationship Id="rId7" Type="http://schemas.openxmlformats.org/officeDocument/2006/relationships/image" Target="../media/image80.png"/><Relationship Id="rId12" Type="http://schemas.openxmlformats.org/officeDocument/2006/relationships/image" Target="../media/image85.png"/><Relationship Id="rId2" Type="http://schemas.openxmlformats.org/officeDocument/2006/relationships/diagramData" Target="../diagrams/data15.xml"/><Relationship Id="rId1" Type="http://schemas.openxmlformats.org/officeDocument/2006/relationships/slideLayout" Target="../slideLayouts/slideLayout2.xml"/><Relationship Id="rId6" Type="http://schemas.microsoft.com/office/2007/relationships/diagramDrawing" Target="../diagrams/drawing15.xml"/><Relationship Id="rId11" Type="http://schemas.openxmlformats.org/officeDocument/2006/relationships/image" Target="../media/image84.png"/><Relationship Id="rId5" Type="http://schemas.openxmlformats.org/officeDocument/2006/relationships/diagramColors" Target="../diagrams/colors15.xml"/><Relationship Id="rId10" Type="http://schemas.openxmlformats.org/officeDocument/2006/relationships/image" Target="../media/image83.png"/><Relationship Id="rId4" Type="http://schemas.openxmlformats.org/officeDocument/2006/relationships/diagramQuickStyle" Target="../diagrams/quickStyle15.xml"/><Relationship Id="rId9" Type="http://schemas.openxmlformats.org/officeDocument/2006/relationships/image" Target="../media/image82.png"/></Relationships>
</file>

<file path=ppt/slides/_rels/slide17.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diagramLayout" Target="../diagrams/layout16.xml"/><Relationship Id="rId7" Type="http://schemas.openxmlformats.org/officeDocument/2006/relationships/image" Target="../media/image86.png"/><Relationship Id="rId2" Type="http://schemas.openxmlformats.org/officeDocument/2006/relationships/diagramData" Target="../diagrams/data16.xml"/><Relationship Id="rId1" Type="http://schemas.openxmlformats.org/officeDocument/2006/relationships/slideLayout" Target="../slideLayouts/slideLayout2.xml"/><Relationship Id="rId6" Type="http://schemas.microsoft.com/office/2007/relationships/diagramDrawing" Target="../diagrams/drawing16.xml"/><Relationship Id="rId5" Type="http://schemas.openxmlformats.org/officeDocument/2006/relationships/diagramColors" Target="../diagrams/colors16.xml"/><Relationship Id="rId4" Type="http://schemas.openxmlformats.org/officeDocument/2006/relationships/diagramQuickStyle" Target="../diagrams/quickStyle16.xml"/><Relationship Id="rId9" Type="http://schemas.openxmlformats.org/officeDocument/2006/relationships/image" Target="../media/image88.png"/></Relationships>
</file>

<file path=ppt/slides/_rels/slide18.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diagramLayout" Target="../diagrams/layout17.xml"/><Relationship Id="rId7" Type="http://schemas.openxmlformats.org/officeDocument/2006/relationships/image" Target="../media/image89.png"/><Relationship Id="rId2" Type="http://schemas.openxmlformats.org/officeDocument/2006/relationships/diagramData" Target="../diagrams/data17.xml"/><Relationship Id="rId1" Type="http://schemas.openxmlformats.org/officeDocument/2006/relationships/slideLayout" Target="../slideLayouts/slideLayout2.xml"/><Relationship Id="rId6" Type="http://schemas.microsoft.com/office/2007/relationships/diagramDrawing" Target="../diagrams/drawing17.xml"/><Relationship Id="rId5" Type="http://schemas.openxmlformats.org/officeDocument/2006/relationships/diagramColors" Target="../diagrams/colors17.xml"/><Relationship Id="rId4" Type="http://schemas.openxmlformats.org/officeDocument/2006/relationships/diagramQuickStyle" Target="../diagrams/quickStyle17.xml"/></Relationships>
</file>

<file path=ppt/slides/_rels/slide19.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diagramLayout" Target="../diagrams/layout18.xml"/><Relationship Id="rId7" Type="http://schemas.openxmlformats.org/officeDocument/2006/relationships/image" Target="../media/image91.png"/><Relationship Id="rId2" Type="http://schemas.openxmlformats.org/officeDocument/2006/relationships/diagramData" Target="../diagrams/data18.xml"/><Relationship Id="rId1" Type="http://schemas.openxmlformats.org/officeDocument/2006/relationships/slideLayout" Target="../slideLayouts/slideLayout2.xml"/><Relationship Id="rId6" Type="http://schemas.microsoft.com/office/2007/relationships/diagramDrawing" Target="../diagrams/drawing18.xml"/><Relationship Id="rId5" Type="http://schemas.openxmlformats.org/officeDocument/2006/relationships/diagramColors" Target="../diagrams/colors18.xml"/><Relationship Id="rId4" Type="http://schemas.openxmlformats.org/officeDocument/2006/relationships/diagramQuickStyle" Target="../diagrams/quickStyle18.xml"/></Relationships>
</file>

<file path=ppt/slides/_rels/slide2.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10.png"/><Relationship Id="rId3" Type="http://schemas.openxmlformats.org/officeDocument/2006/relationships/diagramLayout" Target="../diagrams/layout1.xml"/><Relationship Id="rId7" Type="http://schemas.openxmlformats.org/officeDocument/2006/relationships/image" Target="../media/image4.png"/><Relationship Id="rId12" Type="http://schemas.openxmlformats.org/officeDocument/2006/relationships/image" Target="../media/image9.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11" Type="http://schemas.openxmlformats.org/officeDocument/2006/relationships/image" Target="../media/image8.png"/><Relationship Id="rId5" Type="http://schemas.openxmlformats.org/officeDocument/2006/relationships/diagramColors" Target="../diagrams/colors1.xml"/><Relationship Id="rId10" Type="http://schemas.openxmlformats.org/officeDocument/2006/relationships/image" Target="../media/image7.png"/><Relationship Id="rId4" Type="http://schemas.openxmlformats.org/officeDocument/2006/relationships/diagramQuickStyle" Target="../diagrams/quickStyle1.xml"/><Relationship Id="rId9" Type="http://schemas.openxmlformats.org/officeDocument/2006/relationships/image" Target="../media/image6.png"/></Relationships>
</file>

<file path=ppt/slides/_rels/slide20.xml.rels><?xml version="1.0" encoding="UTF-8" standalone="yes"?>
<Relationships xmlns="http://schemas.openxmlformats.org/package/2006/relationships"><Relationship Id="rId8" Type="http://schemas.openxmlformats.org/officeDocument/2006/relationships/image" Target="../media/image94.png"/><Relationship Id="rId3" Type="http://schemas.openxmlformats.org/officeDocument/2006/relationships/diagramLayout" Target="../diagrams/layout19.xml"/><Relationship Id="rId7" Type="http://schemas.openxmlformats.org/officeDocument/2006/relationships/image" Target="../media/image93.png"/><Relationship Id="rId2" Type="http://schemas.openxmlformats.org/officeDocument/2006/relationships/diagramData" Target="../diagrams/data19.xml"/><Relationship Id="rId1" Type="http://schemas.openxmlformats.org/officeDocument/2006/relationships/slideLayout" Target="../slideLayouts/slideLayout2.xml"/><Relationship Id="rId6" Type="http://schemas.microsoft.com/office/2007/relationships/diagramDrawing" Target="../diagrams/drawing19.xml"/><Relationship Id="rId5" Type="http://schemas.openxmlformats.org/officeDocument/2006/relationships/diagramColors" Target="../diagrams/colors19.xml"/><Relationship Id="rId10" Type="http://schemas.openxmlformats.org/officeDocument/2006/relationships/image" Target="../media/image96.png"/><Relationship Id="rId4" Type="http://schemas.openxmlformats.org/officeDocument/2006/relationships/diagramQuickStyle" Target="../diagrams/quickStyle19.xml"/><Relationship Id="rId9" Type="http://schemas.openxmlformats.org/officeDocument/2006/relationships/image" Target="../media/image95.png"/></Relationships>
</file>

<file path=ppt/slides/_rels/slide21.xml.rels><?xml version="1.0" encoding="UTF-8" standalone="yes"?>
<Relationships xmlns="http://schemas.openxmlformats.org/package/2006/relationships"><Relationship Id="rId8" Type="http://schemas.openxmlformats.org/officeDocument/2006/relationships/image" Target="../media/image98.png"/><Relationship Id="rId3" Type="http://schemas.openxmlformats.org/officeDocument/2006/relationships/diagramData" Target="../diagrams/data20.xml"/><Relationship Id="rId7" Type="http://schemas.microsoft.com/office/2007/relationships/diagramDrawing" Target="../diagrams/drawing20.xml"/><Relationship Id="rId2" Type="http://schemas.openxmlformats.org/officeDocument/2006/relationships/image" Target="../media/image97.png"/><Relationship Id="rId1" Type="http://schemas.openxmlformats.org/officeDocument/2006/relationships/slideLayout" Target="../slideLayouts/slideLayout2.xml"/><Relationship Id="rId6" Type="http://schemas.openxmlformats.org/officeDocument/2006/relationships/diagramColors" Target="../diagrams/colors20.xml"/><Relationship Id="rId5" Type="http://schemas.openxmlformats.org/officeDocument/2006/relationships/diagramQuickStyle" Target="../diagrams/quickStyle20.xml"/><Relationship Id="rId10" Type="http://schemas.openxmlformats.org/officeDocument/2006/relationships/image" Target="../media/image100.png"/><Relationship Id="rId4" Type="http://schemas.openxmlformats.org/officeDocument/2006/relationships/diagramLayout" Target="../diagrams/layout20.xml"/><Relationship Id="rId9" Type="http://schemas.openxmlformats.org/officeDocument/2006/relationships/image" Target="../media/image99.png"/></Relationships>
</file>

<file path=ppt/slides/_rels/slide22.xml.rels><?xml version="1.0" encoding="UTF-8" standalone="yes"?>
<Relationships xmlns="http://schemas.openxmlformats.org/package/2006/relationships"><Relationship Id="rId8" Type="http://schemas.openxmlformats.org/officeDocument/2006/relationships/image" Target="../media/image102.png"/><Relationship Id="rId3" Type="http://schemas.openxmlformats.org/officeDocument/2006/relationships/diagramLayout" Target="../diagrams/layout21.xml"/><Relationship Id="rId7" Type="http://schemas.openxmlformats.org/officeDocument/2006/relationships/image" Target="../media/image101.png"/><Relationship Id="rId12" Type="http://schemas.openxmlformats.org/officeDocument/2006/relationships/image" Target="../media/image106.png"/><Relationship Id="rId2" Type="http://schemas.openxmlformats.org/officeDocument/2006/relationships/diagramData" Target="../diagrams/data21.xml"/><Relationship Id="rId1" Type="http://schemas.openxmlformats.org/officeDocument/2006/relationships/slideLayout" Target="../slideLayouts/slideLayout2.xml"/><Relationship Id="rId6" Type="http://schemas.microsoft.com/office/2007/relationships/diagramDrawing" Target="../diagrams/drawing21.xml"/><Relationship Id="rId11" Type="http://schemas.openxmlformats.org/officeDocument/2006/relationships/image" Target="../media/image105.png"/><Relationship Id="rId5" Type="http://schemas.openxmlformats.org/officeDocument/2006/relationships/diagramColors" Target="../diagrams/colors21.xml"/><Relationship Id="rId10" Type="http://schemas.openxmlformats.org/officeDocument/2006/relationships/image" Target="../media/image104.png"/><Relationship Id="rId4" Type="http://schemas.openxmlformats.org/officeDocument/2006/relationships/diagramQuickStyle" Target="../diagrams/quickStyle21.xml"/><Relationship Id="rId9" Type="http://schemas.openxmlformats.org/officeDocument/2006/relationships/image" Target="../media/image103.png"/></Relationships>
</file>

<file path=ppt/slides/_rels/slide23.xml.rels><?xml version="1.0" encoding="UTF-8" standalone="yes"?>
<Relationships xmlns="http://schemas.openxmlformats.org/package/2006/relationships"><Relationship Id="rId8" Type="http://schemas.openxmlformats.org/officeDocument/2006/relationships/image" Target="../media/image108.png"/><Relationship Id="rId3" Type="http://schemas.openxmlformats.org/officeDocument/2006/relationships/diagramLayout" Target="../diagrams/layout22.xml"/><Relationship Id="rId7" Type="http://schemas.openxmlformats.org/officeDocument/2006/relationships/image" Target="../media/image107.png"/><Relationship Id="rId2" Type="http://schemas.openxmlformats.org/officeDocument/2006/relationships/diagramData" Target="../diagrams/data22.xml"/><Relationship Id="rId1" Type="http://schemas.openxmlformats.org/officeDocument/2006/relationships/slideLayout" Target="../slideLayouts/slideLayout2.xml"/><Relationship Id="rId6" Type="http://schemas.microsoft.com/office/2007/relationships/diagramDrawing" Target="../diagrams/drawing22.xml"/><Relationship Id="rId5" Type="http://schemas.openxmlformats.org/officeDocument/2006/relationships/diagramColors" Target="../diagrams/colors22.xml"/><Relationship Id="rId4" Type="http://schemas.openxmlformats.org/officeDocument/2006/relationships/diagramQuickStyle" Target="../diagrams/quickStyle22.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23.xml"/><Relationship Id="rId7" Type="http://schemas.openxmlformats.org/officeDocument/2006/relationships/image" Target="../media/image109.png"/><Relationship Id="rId2" Type="http://schemas.openxmlformats.org/officeDocument/2006/relationships/diagramData" Target="../diagrams/data23.xml"/><Relationship Id="rId1" Type="http://schemas.openxmlformats.org/officeDocument/2006/relationships/slideLayout" Target="../slideLayouts/slideLayout2.xml"/><Relationship Id="rId6" Type="http://schemas.microsoft.com/office/2007/relationships/diagramDrawing" Target="../diagrams/drawing23.xml"/><Relationship Id="rId5" Type="http://schemas.openxmlformats.org/officeDocument/2006/relationships/diagramColors" Target="../diagrams/colors23.xml"/><Relationship Id="rId4" Type="http://schemas.openxmlformats.org/officeDocument/2006/relationships/diagramQuickStyle" Target="../diagrams/quickStyle23.xml"/></Relationships>
</file>

<file path=ppt/slides/_rels/slide25.xml.rels><?xml version="1.0" encoding="UTF-8" standalone="yes"?>
<Relationships xmlns="http://schemas.openxmlformats.org/package/2006/relationships"><Relationship Id="rId8" Type="http://schemas.openxmlformats.org/officeDocument/2006/relationships/image" Target="../media/image111.png"/><Relationship Id="rId3" Type="http://schemas.openxmlformats.org/officeDocument/2006/relationships/diagramLayout" Target="../diagrams/layout24.xml"/><Relationship Id="rId7" Type="http://schemas.openxmlformats.org/officeDocument/2006/relationships/image" Target="../media/image110.png"/><Relationship Id="rId2" Type="http://schemas.openxmlformats.org/officeDocument/2006/relationships/diagramData" Target="../diagrams/data24.xml"/><Relationship Id="rId1" Type="http://schemas.openxmlformats.org/officeDocument/2006/relationships/slideLayout" Target="../slideLayouts/slideLayout2.xml"/><Relationship Id="rId6" Type="http://schemas.microsoft.com/office/2007/relationships/diagramDrawing" Target="../diagrams/drawing24.xml"/><Relationship Id="rId5" Type="http://schemas.openxmlformats.org/officeDocument/2006/relationships/diagramColors" Target="../diagrams/colors24.xml"/><Relationship Id="rId4" Type="http://schemas.openxmlformats.org/officeDocument/2006/relationships/diagramQuickStyle" Target="../diagrams/quickStyle24.xml"/></Relationships>
</file>

<file path=ppt/slides/_rels/slide26.xml.rels><?xml version="1.0" encoding="UTF-8" standalone="yes"?>
<Relationships xmlns="http://schemas.openxmlformats.org/package/2006/relationships"><Relationship Id="rId8" Type="http://schemas.openxmlformats.org/officeDocument/2006/relationships/image" Target="../media/image113.png"/><Relationship Id="rId13" Type="http://schemas.openxmlformats.org/officeDocument/2006/relationships/image" Target="../media/image118.png"/><Relationship Id="rId3" Type="http://schemas.openxmlformats.org/officeDocument/2006/relationships/diagramLayout" Target="../diagrams/layout25.xml"/><Relationship Id="rId7" Type="http://schemas.openxmlformats.org/officeDocument/2006/relationships/image" Target="../media/image112.png"/><Relationship Id="rId12" Type="http://schemas.openxmlformats.org/officeDocument/2006/relationships/image" Target="../media/image117.png"/><Relationship Id="rId2" Type="http://schemas.openxmlformats.org/officeDocument/2006/relationships/diagramData" Target="../diagrams/data25.xml"/><Relationship Id="rId1" Type="http://schemas.openxmlformats.org/officeDocument/2006/relationships/slideLayout" Target="../slideLayouts/slideLayout2.xml"/><Relationship Id="rId6" Type="http://schemas.microsoft.com/office/2007/relationships/diagramDrawing" Target="../diagrams/drawing25.xml"/><Relationship Id="rId11" Type="http://schemas.openxmlformats.org/officeDocument/2006/relationships/image" Target="../media/image116.png"/><Relationship Id="rId5" Type="http://schemas.openxmlformats.org/officeDocument/2006/relationships/diagramColors" Target="../diagrams/colors25.xml"/><Relationship Id="rId10" Type="http://schemas.openxmlformats.org/officeDocument/2006/relationships/image" Target="../media/image115.png"/><Relationship Id="rId4" Type="http://schemas.openxmlformats.org/officeDocument/2006/relationships/diagramQuickStyle" Target="../diagrams/quickStyle25.xml"/><Relationship Id="rId9" Type="http://schemas.openxmlformats.org/officeDocument/2006/relationships/image" Target="../media/image114.png"/></Relationships>
</file>

<file path=ppt/slides/_rels/slide27.xml.rels><?xml version="1.0" encoding="UTF-8" standalone="yes"?>
<Relationships xmlns="http://schemas.openxmlformats.org/package/2006/relationships"><Relationship Id="rId8" Type="http://schemas.openxmlformats.org/officeDocument/2006/relationships/image" Target="../media/image120.png"/><Relationship Id="rId3" Type="http://schemas.openxmlformats.org/officeDocument/2006/relationships/diagramLayout" Target="../diagrams/layout26.xml"/><Relationship Id="rId7" Type="http://schemas.openxmlformats.org/officeDocument/2006/relationships/image" Target="../media/image119.png"/><Relationship Id="rId2" Type="http://schemas.openxmlformats.org/officeDocument/2006/relationships/diagramData" Target="../diagrams/data26.xml"/><Relationship Id="rId1" Type="http://schemas.openxmlformats.org/officeDocument/2006/relationships/slideLayout" Target="../slideLayouts/slideLayout2.xml"/><Relationship Id="rId6" Type="http://schemas.microsoft.com/office/2007/relationships/diagramDrawing" Target="../diagrams/drawing26.xml"/><Relationship Id="rId5" Type="http://schemas.openxmlformats.org/officeDocument/2006/relationships/diagramColors" Target="../diagrams/colors26.xml"/><Relationship Id="rId4" Type="http://schemas.openxmlformats.org/officeDocument/2006/relationships/diagramQuickStyle" Target="../diagrams/quickStyle26.xml"/></Relationships>
</file>

<file path=ppt/slides/_rels/slide28.xml.rels><?xml version="1.0" encoding="UTF-8" standalone="yes"?>
<Relationships xmlns="http://schemas.openxmlformats.org/package/2006/relationships"><Relationship Id="rId8" Type="http://schemas.openxmlformats.org/officeDocument/2006/relationships/image" Target="../media/image122.png"/><Relationship Id="rId3" Type="http://schemas.openxmlformats.org/officeDocument/2006/relationships/diagramLayout" Target="../diagrams/layout27.xml"/><Relationship Id="rId7" Type="http://schemas.openxmlformats.org/officeDocument/2006/relationships/image" Target="../media/image121.png"/><Relationship Id="rId2" Type="http://schemas.openxmlformats.org/officeDocument/2006/relationships/diagramData" Target="../diagrams/data27.xml"/><Relationship Id="rId1" Type="http://schemas.openxmlformats.org/officeDocument/2006/relationships/slideLayout" Target="../slideLayouts/slideLayout2.xml"/><Relationship Id="rId6" Type="http://schemas.microsoft.com/office/2007/relationships/diagramDrawing" Target="../diagrams/drawing27.xml"/><Relationship Id="rId11" Type="http://schemas.openxmlformats.org/officeDocument/2006/relationships/image" Target="../media/image125.png"/><Relationship Id="rId5" Type="http://schemas.openxmlformats.org/officeDocument/2006/relationships/diagramColors" Target="../diagrams/colors27.xml"/><Relationship Id="rId10" Type="http://schemas.openxmlformats.org/officeDocument/2006/relationships/image" Target="../media/image124.png"/><Relationship Id="rId4" Type="http://schemas.openxmlformats.org/officeDocument/2006/relationships/diagramQuickStyle" Target="../diagrams/quickStyle27.xml"/><Relationship Id="rId9" Type="http://schemas.openxmlformats.org/officeDocument/2006/relationships/image" Target="../media/image123.png"/></Relationships>
</file>

<file path=ppt/slides/_rels/slide29.xml.rels><?xml version="1.0" encoding="UTF-8" standalone="yes"?>
<Relationships xmlns="http://schemas.openxmlformats.org/package/2006/relationships"><Relationship Id="rId8" Type="http://schemas.openxmlformats.org/officeDocument/2006/relationships/image" Target="../media/image127.png"/><Relationship Id="rId3" Type="http://schemas.openxmlformats.org/officeDocument/2006/relationships/diagramLayout" Target="../diagrams/layout28.xml"/><Relationship Id="rId7" Type="http://schemas.openxmlformats.org/officeDocument/2006/relationships/image" Target="../media/image126.png"/><Relationship Id="rId2" Type="http://schemas.openxmlformats.org/officeDocument/2006/relationships/diagramData" Target="../diagrams/data28.xml"/><Relationship Id="rId1" Type="http://schemas.openxmlformats.org/officeDocument/2006/relationships/slideLayout" Target="../slideLayouts/slideLayout2.xml"/><Relationship Id="rId6" Type="http://schemas.microsoft.com/office/2007/relationships/diagramDrawing" Target="../diagrams/drawing28.xml"/><Relationship Id="rId11" Type="http://schemas.openxmlformats.org/officeDocument/2006/relationships/image" Target="../media/image130.png"/><Relationship Id="rId5" Type="http://schemas.openxmlformats.org/officeDocument/2006/relationships/diagramColors" Target="../diagrams/colors28.xml"/><Relationship Id="rId10" Type="http://schemas.openxmlformats.org/officeDocument/2006/relationships/image" Target="../media/image129.png"/><Relationship Id="rId4" Type="http://schemas.openxmlformats.org/officeDocument/2006/relationships/diagramQuickStyle" Target="../diagrams/quickStyle28.xml"/><Relationship Id="rId9" Type="http://schemas.openxmlformats.org/officeDocument/2006/relationships/image" Target="../media/image128.png"/></Relationships>
</file>

<file path=ppt/slides/_rels/slide3.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7.png"/><Relationship Id="rId18" Type="http://schemas.openxmlformats.org/officeDocument/2006/relationships/image" Target="../media/image22.png"/><Relationship Id="rId3" Type="http://schemas.openxmlformats.org/officeDocument/2006/relationships/diagramLayout" Target="../diagrams/layout2.xml"/><Relationship Id="rId7" Type="http://schemas.openxmlformats.org/officeDocument/2006/relationships/image" Target="../media/image11.png"/><Relationship Id="rId12" Type="http://schemas.openxmlformats.org/officeDocument/2006/relationships/image" Target="../media/image16.png"/><Relationship Id="rId17" Type="http://schemas.openxmlformats.org/officeDocument/2006/relationships/image" Target="../media/image21.png"/><Relationship Id="rId2" Type="http://schemas.openxmlformats.org/officeDocument/2006/relationships/diagramData" Target="../diagrams/data2.xml"/><Relationship Id="rId16" Type="http://schemas.openxmlformats.org/officeDocument/2006/relationships/image" Target="../media/image20.png"/><Relationship Id="rId20" Type="http://schemas.openxmlformats.org/officeDocument/2006/relationships/image" Target="../media/image24.png"/><Relationship Id="rId1" Type="http://schemas.openxmlformats.org/officeDocument/2006/relationships/slideLayout" Target="../slideLayouts/slideLayout2.xml"/><Relationship Id="rId6" Type="http://schemas.microsoft.com/office/2007/relationships/diagramDrawing" Target="../diagrams/drawing2.xml"/><Relationship Id="rId11" Type="http://schemas.openxmlformats.org/officeDocument/2006/relationships/image" Target="../media/image15.png"/><Relationship Id="rId5" Type="http://schemas.openxmlformats.org/officeDocument/2006/relationships/diagramColors" Target="../diagrams/colors2.xml"/><Relationship Id="rId15" Type="http://schemas.openxmlformats.org/officeDocument/2006/relationships/image" Target="../media/image19.png"/><Relationship Id="rId10" Type="http://schemas.openxmlformats.org/officeDocument/2006/relationships/image" Target="../media/image14.png"/><Relationship Id="rId19" Type="http://schemas.openxmlformats.org/officeDocument/2006/relationships/image" Target="../media/image23.png"/><Relationship Id="rId4" Type="http://schemas.openxmlformats.org/officeDocument/2006/relationships/diagramQuickStyle" Target="../diagrams/quickStyle2.xml"/><Relationship Id="rId9" Type="http://schemas.openxmlformats.org/officeDocument/2006/relationships/image" Target="../media/image13.png"/><Relationship Id="rId14" Type="http://schemas.openxmlformats.org/officeDocument/2006/relationships/image" Target="../media/image18.png"/></Relationships>
</file>

<file path=ppt/slides/_rels/slide4.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1.png"/><Relationship Id="rId18" Type="http://schemas.openxmlformats.org/officeDocument/2006/relationships/image" Target="../media/image36.png"/><Relationship Id="rId3" Type="http://schemas.openxmlformats.org/officeDocument/2006/relationships/diagramLayout" Target="../diagrams/layout3.xml"/><Relationship Id="rId21" Type="http://schemas.openxmlformats.org/officeDocument/2006/relationships/image" Target="../media/image39.png"/><Relationship Id="rId7" Type="http://schemas.openxmlformats.org/officeDocument/2006/relationships/image" Target="../media/image25.png"/><Relationship Id="rId12" Type="http://schemas.openxmlformats.org/officeDocument/2006/relationships/image" Target="../media/image30.png"/><Relationship Id="rId17" Type="http://schemas.openxmlformats.org/officeDocument/2006/relationships/image" Target="../media/image35.png"/><Relationship Id="rId2" Type="http://schemas.openxmlformats.org/officeDocument/2006/relationships/diagramData" Target="../diagrams/data3.xml"/><Relationship Id="rId16" Type="http://schemas.openxmlformats.org/officeDocument/2006/relationships/image" Target="../media/image34.png"/><Relationship Id="rId20" Type="http://schemas.openxmlformats.org/officeDocument/2006/relationships/image" Target="../media/image38.png"/><Relationship Id="rId1" Type="http://schemas.openxmlformats.org/officeDocument/2006/relationships/slideLayout" Target="../slideLayouts/slideLayout2.xml"/><Relationship Id="rId6" Type="http://schemas.microsoft.com/office/2007/relationships/diagramDrawing" Target="../diagrams/drawing3.xml"/><Relationship Id="rId11" Type="http://schemas.openxmlformats.org/officeDocument/2006/relationships/image" Target="../media/image29.png"/><Relationship Id="rId5" Type="http://schemas.openxmlformats.org/officeDocument/2006/relationships/diagramColors" Target="../diagrams/colors3.xml"/><Relationship Id="rId15" Type="http://schemas.openxmlformats.org/officeDocument/2006/relationships/image" Target="../media/image33.png"/><Relationship Id="rId10" Type="http://schemas.openxmlformats.org/officeDocument/2006/relationships/image" Target="../media/image28.png"/><Relationship Id="rId19" Type="http://schemas.openxmlformats.org/officeDocument/2006/relationships/image" Target="../media/image37.png"/><Relationship Id="rId4" Type="http://schemas.openxmlformats.org/officeDocument/2006/relationships/diagramQuickStyle" Target="../diagrams/quickStyle3.xml"/><Relationship Id="rId9" Type="http://schemas.openxmlformats.org/officeDocument/2006/relationships/image" Target="../media/image27.png"/><Relationship Id="rId14" Type="http://schemas.openxmlformats.org/officeDocument/2006/relationships/image" Target="../media/image32.png"/><Relationship Id="rId22" Type="http://schemas.openxmlformats.org/officeDocument/2006/relationships/image" Target="../media/image40.png"/></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4.xml"/><Relationship Id="rId7" Type="http://schemas.openxmlformats.org/officeDocument/2006/relationships/image" Target="../media/image41.png"/><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6.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diagramLayout" Target="../diagrams/layout5.xml"/><Relationship Id="rId7" Type="http://schemas.openxmlformats.org/officeDocument/2006/relationships/image" Target="../media/image42.png"/><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7.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diagramLayout" Target="../diagrams/layout6.xml"/><Relationship Id="rId7" Type="http://schemas.openxmlformats.org/officeDocument/2006/relationships/image" Target="../media/image44.png"/><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 Id="rId9" Type="http://schemas.openxmlformats.org/officeDocument/2006/relationships/image" Target="../media/image46.png"/></Relationships>
</file>

<file path=ppt/slides/_rels/slide8.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diagramLayout" Target="../diagrams/layout7.xml"/><Relationship Id="rId7" Type="http://schemas.openxmlformats.org/officeDocument/2006/relationships/image" Target="../media/image47.png"/><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9.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diagramLayout" Target="../diagrams/layout8.xml"/><Relationship Id="rId7" Type="http://schemas.openxmlformats.org/officeDocument/2006/relationships/image" Target="../media/image49.png"/><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E1DDD92C-0C49-4C35-AA7C-DF48B3B32622}" type="slidenum">
              <a:rPr lang="it-IT" altLang="it-IT"/>
              <a:pPr/>
              <a:t>1</a:t>
            </a:fld>
            <a:endParaRPr lang="it-IT" altLang="it-IT"/>
          </a:p>
        </p:txBody>
      </p:sp>
      <p:sp>
        <p:nvSpPr>
          <p:cNvPr id="3075" name="CasellaDiTesto 5"/>
          <p:cNvSpPr txBox="1">
            <a:spLocks noChangeArrowheads="1"/>
          </p:cNvSpPr>
          <p:nvPr/>
        </p:nvSpPr>
        <p:spPr bwMode="auto">
          <a:xfrm>
            <a:off x="827088" y="6491288"/>
            <a:ext cx="8110537"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827088" eaLnBrk="0" hangingPunct="0">
              <a:tabLst>
                <a:tab pos="51119088" algn="r"/>
              </a:tabLst>
              <a:defRPr>
                <a:solidFill>
                  <a:schemeClr val="tx1"/>
                </a:solidFill>
                <a:latin typeface="Calibri" pitchFamily="34" charset="0"/>
                <a:cs typeface="Arial" charset="0"/>
              </a:defRPr>
            </a:lvl1pPr>
            <a:lvl2pPr marL="742950" indent="-285750" defTabSz="827088" eaLnBrk="0" hangingPunct="0">
              <a:tabLst>
                <a:tab pos="51119088" algn="r"/>
              </a:tabLst>
              <a:defRPr>
                <a:solidFill>
                  <a:schemeClr val="tx1"/>
                </a:solidFill>
                <a:latin typeface="Calibri" pitchFamily="34" charset="0"/>
                <a:cs typeface="Arial" charset="0"/>
              </a:defRPr>
            </a:lvl2pPr>
            <a:lvl3pPr marL="1143000" indent="-228600" defTabSz="827088" eaLnBrk="0" hangingPunct="0">
              <a:tabLst>
                <a:tab pos="51119088" algn="r"/>
              </a:tabLst>
              <a:defRPr>
                <a:solidFill>
                  <a:schemeClr val="tx1"/>
                </a:solidFill>
                <a:latin typeface="Calibri" pitchFamily="34" charset="0"/>
                <a:cs typeface="Arial" charset="0"/>
              </a:defRPr>
            </a:lvl3pPr>
            <a:lvl4pPr marL="1600200" indent="-228600" defTabSz="827088" eaLnBrk="0" hangingPunct="0">
              <a:tabLst>
                <a:tab pos="51119088" algn="r"/>
              </a:tabLst>
              <a:defRPr>
                <a:solidFill>
                  <a:schemeClr val="tx1"/>
                </a:solidFill>
                <a:latin typeface="Calibri" pitchFamily="34" charset="0"/>
                <a:cs typeface="Arial" charset="0"/>
              </a:defRPr>
            </a:lvl4pPr>
            <a:lvl5pPr marL="2057400" indent="-228600" defTabSz="827088" eaLnBrk="0" hangingPunct="0">
              <a:tabLst>
                <a:tab pos="51119088" algn="r"/>
              </a:tabLst>
              <a:defRPr>
                <a:solidFill>
                  <a:schemeClr val="tx1"/>
                </a:solidFill>
                <a:latin typeface="Calibri" pitchFamily="34" charset="0"/>
                <a:cs typeface="Arial" charset="0"/>
              </a:defRPr>
            </a:lvl5pPr>
            <a:lvl6pPr marL="2514600" indent="-228600" defTabSz="827088" eaLnBrk="0" fontAlgn="base" hangingPunct="0">
              <a:spcBef>
                <a:spcPct val="0"/>
              </a:spcBef>
              <a:spcAft>
                <a:spcPct val="0"/>
              </a:spcAft>
              <a:tabLst>
                <a:tab pos="51119088" algn="r"/>
              </a:tabLst>
              <a:defRPr>
                <a:solidFill>
                  <a:schemeClr val="tx1"/>
                </a:solidFill>
                <a:latin typeface="Calibri" pitchFamily="34" charset="0"/>
                <a:cs typeface="Arial" charset="0"/>
              </a:defRPr>
            </a:lvl6pPr>
            <a:lvl7pPr marL="2971800" indent="-228600" defTabSz="827088" eaLnBrk="0" fontAlgn="base" hangingPunct="0">
              <a:spcBef>
                <a:spcPct val="0"/>
              </a:spcBef>
              <a:spcAft>
                <a:spcPct val="0"/>
              </a:spcAft>
              <a:tabLst>
                <a:tab pos="51119088" algn="r"/>
              </a:tabLst>
              <a:defRPr>
                <a:solidFill>
                  <a:schemeClr val="tx1"/>
                </a:solidFill>
                <a:latin typeface="Calibri" pitchFamily="34" charset="0"/>
                <a:cs typeface="Arial" charset="0"/>
              </a:defRPr>
            </a:lvl7pPr>
            <a:lvl8pPr marL="3429000" indent="-228600" defTabSz="827088" eaLnBrk="0" fontAlgn="base" hangingPunct="0">
              <a:spcBef>
                <a:spcPct val="0"/>
              </a:spcBef>
              <a:spcAft>
                <a:spcPct val="0"/>
              </a:spcAft>
              <a:tabLst>
                <a:tab pos="51119088" algn="r"/>
              </a:tabLst>
              <a:defRPr>
                <a:solidFill>
                  <a:schemeClr val="tx1"/>
                </a:solidFill>
                <a:latin typeface="Calibri" pitchFamily="34" charset="0"/>
                <a:cs typeface="Arial" charset="0"/>
              </a:defRPr>
            </a:lvl8pPr>
            <a:lvl9pPr marL="3886200" indent="-228600" defTabSz="827088" eaLnBrk="0" fontAlgn="base" hangingPunct="0">
              <a:spcBef>
                <a:spcPct val="0"/>
              </a:spcBef>
              <a:spcAft>
                <a:spcPct val="0"/>
              </a:spcAft>
              <a:tabLst>
                <a:tab pos="51119088" algn="r"/>
              </a:tabLst>
              <a:defRPr>
                <a:solidFill>
                  <a:schemeClr val="tx1"/>
                </a:solidFill>
                <a:latin typeface="Calibri" pitchFamily="34" charset="0"/>
                <a:cs typeface="Arial" charset="0"/>
              </a:defRPr>
            </a:lvl9pPr>
          </a:lstStyle>
          <a:p>
            <a:pPr eaLnBrk="1" hangingPunct="1"/>
            <a:r>
              <a:rPr lang="it-IT" altLang="it-IT" dirty="0"/>
              <a:t>Docente: Dott. Daniele Gobbo	 Modulo 3</a:t>
            </a:r>
          </a:p>
        </p:txBody>
      </p:sp>
      <p:cxnSp>
        <p:nvCxnSpPr>
          <p:cNvPr id="8" name="Connettore 1 7"/>
          <p:cNvCxnSpPr/>
          <p:nvPr/>
        </p:nvCxnSpPr>
        <p:spPr>
          <a:xfrm>
            <a:off x="896938" y="6410325"/>
            <a:ext cx="8110537" cy="0"/>
          </a:xfrm>
          <a:prstGeom prst="line">
            <a:avLst/>
          </a:prstGeom>
        </p:spPr>
        <p:style>
          <a:lnRef idx="1">
            <a:schemeClr val="accent1"/>
          </a:lnRef>
          <a:fillRef idx="0">
            <a:schemeClr val="accent1"/>
          </a:fillRef>
          <a:effectRef idx="0">
            <a:schemeClr val="accent1"/>
          </a:effectRef>
          <a:fontRef idx="minor">
            <a:schemeClr val="tx1"/>
          </a:fontRef>
        </p:style>
      </p:cxnSp>
      <p:sp>
        <p:nvSpPr>
          <p:cNvPr id="3077" name="CasellaDiTesto 8"/>
          <p:cNvSpPr txBox="1">
            <a:spLocks noChangeArrowheads="1"/>
          </p:cNvSpPr>
          <p:nvPr/>
        </p:nvSpPr>
        <p:spPr bwMode="auto">
          <a:xfrm>
            <a:off x="723900" y="4712210"/>
            <a:ext cx="831691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eaLnBrk="1" hangingPunct="1"/>
            <a:r>
              <a:rPr lang="it-IT" altLang="it-IT" sz="2800" dirty="0"/>
              <a:t>LINUX – THE LINUX FILE SYSTEM PART 1</a:t>
            </a:r>
          </a:p>
        </p:txBody>
      </p:sp>
      <p:pic>
        <p:nvPicPr>
          <p:cNvPr id="3088" name="Picture 16" descr="virtualizzazione-p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43808" y="413905"/>
            <a:ext cx="3638130" cy="374426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advClick="0">
    <p:random/>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E1AA02-DEC2-D922-6FBF-6F833D7BDD5A}"/>
            </a:ext>
          </a:extLst>
        </p:cNvPr>
        <p:cNvGrpSpPr/>
        <p:nvPr/>
      </p:nvGrpSpPr>
      <p:grpSpPr>
        <a:xfrm>
          <a:off x="0" y="0"/>
          <a:ext cx="0" cy="0"/>
          <a:chOff x="0" y="0"/>
          <a:chExt cx="0" cy="0"/>
        </a:xfrm>
      </p:grpSpPr>
      <p:graphicFrame>
        <p:nvGraphicFramePr>
          <p:cNvPr id="3" name="Diagramma 2">
            <a:extLst>
              <a:ext uri="{FF2B5EF4-FFF2-40B4-BE49-F238E27FC236}">
                <a16:creationId xmlns:a16="http://schemas.microsoft.com/office/drawing/2014/main" id="{2ACBFA9A-A69C-0487-B6D4-79D5CAB1AF9B}"/>
              </a:ext>
            </a:extLst>
          </p:cNvPr>
          <p:cNvGraphicFramePr/>
          <p:nvPr>
            <p:extLst>
              <p:ext uri="{D42A27DB-BD31-4B8C-83A1-F6EECF244321}">
                <p14:modId xmlns:p14="http://schemas.microsoft.com/office/powerpoint/2010/main" val="3215941662"/>
              </p:ext>
            </p:extLst>
          </p:nvPr>
        </p:nvGraphicFramePr>
        <p:xfrm>
          <a:off x="669242" y="172026"/>
          <a:ext cx="7776864" cy="6463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Ovale 7">
            <a:extLst>
              <a:ext uri="{FF2B5EF4-FFF2-40B4-BE49-F238E27FC236}">
                <a16:creationId xmlns:a16="http://schemas.microsoft.com/office/drawing/2014/main" id="{CA2B9D47-AF9A-7B31-8D4B-CA68841BBC1F}"/>
              </a:ext>
            </a:extLst>
          </p:cNvPr>
          <p:cNvSpPr/>
          <p:nvPr/>
        </p:nvSpPr>
        <p:spPr>
          <a:xfrm>
            <a:off x="271128" y="152366"/>
            <a:ext cx="1080120" cy="6955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4" name="Immagine 3">
            <a:extLst>
              <a:ext uri="{FF2B5EF4-FFF2-40B4-BE49-F238E27FC236}">
                <a16:creationId xmlns:a16="http://schemas.microsoft.com/office/drawing/2014/main" id="{95C75B74-026A-9C22-1653-BADB029C9A7F}"/>
              </a:ext>
            </a:extLst>
          </p:cNvPr>
          <p:cNvPicPr>
            <a:picLocks noChangeAspect="1"/>
          </p:cNvPicPr>
          <p:nvPr/>
        </p:nvPicPr>
        <p:blipFill>
          <a:blip r:embed="rId7"/>
          <a:stretch>
            <a:fillRect/>
          </a:stretch>
        </p:blipFill>
        <p:spPr>
          <a:xfrm>
            <a:off x="1504684" y="866018"/>
            <a:ext cx="6134632" cy="2446232"/>
          </a:xfrm>
          <a:prstGeom prst="rect">
            <a:avLst/>
          </a:prstGeom>
        </p:spPr>
      </p:pic>
      <p:sp>
        <p:nvSpPr>
          <p:cNvPr id="5" name="Ovale 4">
            <a:extLst>
              <a:ext uri="{FF2B5EF4-FFF2-40B4-BE49-F238E27FC236}">
                <a16:creationId xmlns:a16="http://schemas.microsoft.com/office/drawing/2014/main" id="{5186360B-26C7-7E3E-5D81-B501300475D1}"/>
              </a:ext>
            </a:extLst>
          </p:cNvPr>
          <p:cNvSpPr/>
          <p:nvPr/>
        </p:nvSpPr>
        <p:spPr>
          <a:xfrm>
            <a:off x="1382705" y="2089134"/>
            <a:ext cx="1080120" cy="6955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2708800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83A982-8D0D-F22F-0698-E5DE57158C82}"/>
            </a:ext>
          </a:extLst>
        </p:cNvPr>
        <p:cNvGrpSpPr/>
        <p:nvPr/>
      </p:nvGrpSpPr>
      <p:grpSpPr>
        <a:xfrm>
          <a:off x="0" y="0"/>
          <a:ext cx="0" cy="0"/>
          <a:chOff x="0" y="0"/>
          <a:chExt cx="0" cy="0"/>
        </a:xfrm>
      </p:grpSpPr>
      <p:graphicFrame>
        <p:nvGraphicFramePr>
          <p:cNvPr id="3" name="Diagramma 2">
            <a:extLst>
              <a:ext uri="{FF2B5EF4-FFF2-40B4-BE49-F238E27FC236}">
                <a16:creationId xmlns:a16="http://schemas.microsoft.com/office/drawing/2014/main" id="{8EE3C0D4-C76B-B758-1798-40DAE8658074}"/>
              </a:ext>
            </a:extLst>
          </p:cNvPr>
          <p:cNvGraphicFramePr/>
          <p:nvPr>
            <p:extLst>
              <p:ext uri="{D42A27DB-BD31-4B8C-83A1-F6EECF244321}">
                <p14:modId xmlns:p14="http://schemas.microsoft.com/office/powerpoint/2010/main" val="567044545"/>
              </p:ext>
            </p:extLst>
          </p:nvPr>
        </p:nvGraphicFramePr>
        <p:xfrm>
          <a:off x="669242" y="172026"/>
          <a:ext cx="7776864" cy="6463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Ovale 7">
            <a:extLst>
              <a:ext uri="{FF2B5EF4-FFF2-40B4-BE49-F238E27FC236}">
                <a16:creationId xmlns:a16="http://schemas.microsoft.com/office/drawing/2014/main" id="{C24C00DA-27BB-F56E-BD81-5D149673DF18}"/>
              </a:ext>
            </a:extLst>
          </p:cNvPr>
          <p:cNvSpPr/>
          <p:nvPr/>
        </p:nvSpPr>
        <p:spPr>
          <a:xfrm>
            <a:off x="271128" y="152366"/>
            <a:ext cx="1080120" cy="6955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4" name="CasellaDiTesto 3">
            <a:extLst>
              <a:ext uri="{FF2B5EF4-FFF2-40B4-BE49-F238E27FC236}">
                <a16:creationId xmlns:a16="http://schemas.microsoft.com/office/drawing/2014/main" id="{B6FE9D0D-ED85-0221-A0A3-BE44AA8ED142}"/>
              </a:ext>
            </a:extLst>
          </p:cNvPr>
          <p:cNvSpPr txBox="1"/>
          <p:nvPr/>
        </p:nvSpPr>
        <p:spPr>
          <a:xfrm>
            <a:off x="2227007" y="1723298"/>
            <a:ext cx="4611328" cy="2739211"/>
          </a:xfrm>
          <a:prstGeom prst="rect">
            <a:avLst/>
          </a:prstGeom>
          <a:solidFill>
            <a:schemeClr val="accent1"/>
          </a:solidFill>
        </p:spPr>
        <p:txBody>
          <a:bodyPr wrap="square">
            <a:spAutoFit/>
          </a:bodyPr>
          <a:lstStyle/>
          <a:p>
            <a:r>
              <a:rPr lang="en-US" dirty="0">
                <a:solidFill>
                  <a:schemeClr val="bg1"/>
                </a:solidFill>
              </a:rPr>
              <a:t>Let's dive deeper into the </a:t>
            </a:r>
            <a:r>
              <a:rPr lang="en-US" sz="2800" u="sng" dirty="0">
                <a:solidFill>
                  <a:schemeClr val="bg1"/>
                </a:solidFill>
              </a:rPr>
              <a:t>ls</a:t>
            </a:r>
            <a:r>
              <a:rPr lang="en-US" dirty="0">
                <a:solidFill>
                  <a:schemeClr val="bg1"/>
                </a:solidFill>
              </a:rPr>
              <a:t> command which is probably the most used command in Linux. As I’m sure you already know, ls used to list the contents of a directory together with lots of other information about files and sub-directories.</a:t>
            </a:r>
          </a:p>
          <a:p>
            <a:endParaRPr lang="en-US" dirty="0">
              <a:solidFill>
                <a:schemeClr val="bg1"/>
              </a:solidFill>
            </a:endParaRPr>
          </a:p>
          <a:p>
            <a:r>
              <a:rPr lang="en-US" dirty="0">
                <a:solidFill>
                  <a:schemeClr val="bg1"/>
                </a:solidFill>
              </a:rPr>
              <a:t>Even though ls is a common command, it's a complex one, with plenty of options.</a:t>
            </a:r>
            <a:endParaRPr lang="it-IT" dirty="0">
              <a:solidFill>
                <a:schemeClr val="bg1"/>
              </a:solidFill>
            </a:endParaRPr>
          </a:p>
        </p:txBody>
      </p:sp>
      <p:pic>
        <p:nvPicPr>
          <p:cNvPr id="6" name="Immagine 5">
            <a:extLst>
              <a:ext uri="{FF2B5EF4-FFF2-40B4-BE49-F238E27FC236}">
                <a16:creationId xmlns:a16="http://schemas.microsoft.com/office/drawing/2014/main" id="{F64A0F8D-67FD-00FF-AC55-05129DB80F57}"/>
              </a:ext>
            </a:extLst>
          </p:cNvPr>
          <p:cNvPicPr>
            <a:picLocks noChangeAspect="1"/>
          </p:cNvPicPr>
          <p:nvPr/>
        </p:nvPicPr>
        <p:blipFill>
          <a:blip r:embed="rId7"/>
          <a:stretch>
            <a:fillRect/>
          </a:stretch>
        </p:blipFill>
        <p:spPr>
          <a:xfrm>
            <a:off x="1493253" y="914182"/>
            <a:ext cx="6157494" cy="5029636"/>
          </a:xfrm>
          <a:prstGeom prst="rect">
            <a:avLst/>
          </a:prstGeom>
        </p:spPr>
      </p:pic>
      <p:sp>
        <p:nvSpPr>
          <p:cNvPr id="7" name="Ovale 6">
            <a:extLst>
              <a:ext uri="{FF2B5EF4-FFF2-40B4-BE49-F238E27FC236}">
                <a16:creationId xmlns:a16="http://schemas.microsoft.com/office/drawing/2014/main" id="{EB4C011A-67B0-5747-E22C-AB50F7429D5B}"/>
              </a:ext>
            </a:extLst>
          </p:cNvPr>
          <p:cNvSpPr/>
          <p:nvPr/>
        </p:nvSpPr>
        <p:spPr>
          <a:xfrm>
            <a:off x="2915816" y="1244943"/>
            <a:ext cx="1080120" cy="38253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0" name="Immagine 9">
            <a:extLst>
              <a:ext uri="{FF2B5EF4-FFF2-40B4-BE49-F238E27FC236}">
                <a16:creationId xmlns:a16="http://schemas.microsoft.com/office/drawing/2014/main" id="{9248E023-9955-F68D-A4F2-316E3BD22243}"/>
              </a:ext>
            </a:extLst>
          </p:cNvPr>
          <p:cNvPicPr>
            <a:picLocks noChangeAspect="1"/>
          </p:cNvPicPr>
          <p:nvPr/>
        </p:nvPicPr>
        <p:blipFill>
          <a:blip r:embed="rId8"/>
          <a:stretch>
            <a:fillRect/>
          </a:stretch>
        </p:blipFill>
        <p:spPr>
          <a:xfrm>
            <a:off x="1500874" y="925613"/>
            <a:ext cx="6142252" cy="5006774"/>
          </a:xfrm>
          <a:prstGeom prst="rect">
            <a:avLst/>
          </a:prstGeom>
        </p:spPr>
      </p:pic>
      <p:pic>
        <p:nvPicPr>
          <p:cNvPr id="12" name="Immagine 11">
            <a:extLst>
              <a:ext uri="{FF2B5EF4-FFF2-40B4-BE49-F238E27FC236}">
                <a16:creationId xmlns:a16="http://schemas.microsoft.com/office/drawing/2014/main" id="{9C9FE5F2-496D-8ADF-FAF7-ED61197DA67C}"/>
              </a:ext>
            </a:extLst>
          </p:cNvPr>
          <p:cNvPicPr>
            <a:picLocks noChangeAspect="1"/>
          </p:cNvPicPr>
          <p:nvPr/>
        </p:nvPicPr>
        <p:blipFill>
          <a:blip r:embed="rId9"/>
          <a:stretch>
            <a:fillRect/>
          </a:stretch>
        </p:blipFill>
        <p:spPr>
          <a:xfrm>
            <a:off x="1481822" y="925613"/>
            <a:ext cx="6180356" cy="5006774"/>
          </a:xfrm>
          <a:prstGeom prst="rect">
            <a:avLst/>
          </a:prstGeom>
        </p:spPr>
      </p:pic>
      <p:sp>
        <p:nvSpPr>
          <p:cNvPr id="13" name="Ovale 12">
            <a:extLst>
              <a:ext uri="{FF2B5EF4-FFF2-40B4-BE49-F238E27FC236}">
                <a16:creationId xmlns:a16="http://schemas.microsoft.com/office/drawing/2014/main" id="{F7A3BFE0-F0F1-E12E-9F88-E81CBCC78E18}"/>
              </a:ext>
            </a:extLst>
          </p:cNvPr>
          <p:cNvSpPr/>
          <p:nvPr/>
        </p:nvSpPr>
        <p:spPr>
          <a:xfrm>
            <a:off x="1834838" y="2276872"/>
            <a:ext cx="2377121" cy="43333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4" name="Ovale 13">
            <a:extLst>
              <a:ext uri="{FF2B5EF4-FFF2-40B4-BE49-F238E27FC236}">
                <a16:creationId xmlns:a16="http://schemas.microsoft.com/office/drawing/2014/main" id="{5EB59621-DF16-7E81-8991-72ED08C2586F}"/>
              </a:ext>
            </a:extLst>
          </p:cNvPr>
          <p:cNvSpPr/>
          <p:nvPr/>
        </p:nvSpPr>
        <p:spPr>
          <a:xfrm>
            <a:off x="4788024" y="5355485"/>
            <a:ext cx="1512168" cy="6955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6" name="Immagine 15">
            <a:extLst>
              <a:ext uri="{FF2B5EF4-FFF2-40B4-BE49-F238E27FC236}">
                <a16:creationId xmlns:a16="http://schemas.microsoft.com/office/drawing/2014/main" id="{9BE17197-BF3E-C8EF-2CF5-FC4A753FD02D}"/>
              </a:ext>
            </a:extLst>
          </p:cNvPr>
          <p:cNvPicPr>
            <a:picLocks noChangeAspect="1"/>
          </p:cNvPicPr>
          <p:nvPr/>
        </p:nvPicPr>
        <p:blipFill>
          <a:blip r:embed="rId10"/>
          <a:stretch>
            <a:fillRect/>
          </a:stretch>
        </p:blipFill>
        <p:spPr>
          <a:xfrm>
            <a:off x="1351248" y="955211"/>
            <a:ext cx="6187976" cy="2408129"/>
          </a:xfrm>
          <a:prstGeom prst="rect">
            <a:avLst/>
          </a:prstGeom>
        </p:spPr>
      </p:pic>
      <p:sp>
        <p:nvSpPr>
          <p:cNvPr id="17" name="Ovale 16">
            <a:extLst>
              <a:ext uri="{FF2B5EF4-FFF2-40B4-BE49-F238E27FC236}">
                <a16:creationId xmlns:a16="http://schemas.microsoft.com/office/drawing/2014/main" id="{06757550-6CE6-B01C-7A0F-B2DD3E67705D}"/>
              </a:ext>
            </a:extLst>
          </p:cNvPr>
          <p:cNvSpPr/>
          <p:nvPr/>
        </p:nvSpPr>
        <p:spPr>
          <a:xfrm>
            <a:off x="2811914" y="1203914"/>
            <a:ext cx="576494" cy="38253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8" name="Ovale 17">
            <a:extLst>
              <a:ext uri="{FF2B5EF4-FFF2-40B4-BE49-F238E27FC236}">
                <a16:creationId xmlns:a16="http://schemas.microsoft.com/office/drawing/2014/main" id="{BDB6B40C-1AFB-598F-0B09-296C288EADC5}"/>
              </a:ext>
            </a:extLst>
          </p:cNvPr>
          <p:cNvSpPr/>
          <p:nvPr/>
        </p:nvSpPr>
        <p:spPr>
          <a:xfrm>
            <a:off x="2711147" y="1533282"/>
            <a:ext cx="1080120" cy="42075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20" name="Immagine 19">
            <a:extLst>
              <a:ext uri="{FF2B5EF4-FFF2-40B4-BE49-F238E27FC236}">
                <a16:creationId xmlns:a16="http://schemas.microsoft.com/office/drawing/2014/main" id="{437B7369-0AB6-15A4-D842-DAC12BAE8A7C}"/>
              </a:ext>
            </a:extLst>
          </p:cNvPr>
          <p:cNvPicPr>
            <a:picLocks noChangeAspect="1"/>
          </p:cNvPicPr>
          <p:nvPr/>
        </p:nvPicPr>
        <p:blipFill>
          <a:blip r:embed="rId11"/>
          <a:stretch>
            <a:fillRect/>
          </a:stretch>
        </p:blipFill>
        <p:spPr>
          <a:xfrm>
            <a:off x="1351247" y="955211"/>
            <a:ext cx="7109497" cy="4400274"/>
          </a:xfrm>
          <a:prstGeom prst="rect">
            <a:avLst/>
          </a:prstGeom>
        </p:spPr>
      </p:pic>
      <p:sp>
        <p:nvSpPr>
          <p:cNvPr id="23" name="Ovale 22">
            <a:extLst>
              <a:ext uri="{FF2B5EF4-FFF2-40B4-BE49-F238E27FC236}">
                <a16:creationId xmlns:a16="http://schemas.microsoft.com/office/drawing/2014/main" id="{D9D7616E-F6CF-A8A6-148C-879385E224DE}"/>
              </a:ext>
            </a:extLst>
          </p:cNvPr>
          <p:cNvSpPr/>
          <p:nvPr/>
        </p:nvSpPr>
        <p:spPr>
          <a:xfrm>
            <a:off x="2884524" y="1238649"/>
            <a:ext cx="1080120" cy="6955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4" name="Ovale 23">
            <a:extLst>
              <a:ext uri="{FF2B5EF4-FFF2-40B4-BE49-F238E27FC236}">
                <a16:creationId xmlns:a16="http://schemas.microsoft.com/office/drawing/2014/main" id="{3BA42B81-242D-5594-79DB-16675BEF8FBC}"/>
              </a:ext>
            </a:extLst>
          </p:cNvPr>
          <p:cNvSpPr/>
          <p:nvPr/>
        </p:nvSpPr>
        <p:spPr>
          <a:xfrm>
            <a:off x="1100148" y="1419866"/>
            <a:ext cx="1080120" cy="229716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26" name="Immagine 25">
            <a:extLst>
              <a:ext uri="{FF2B5EF4-FFF2-40B4-BE49-F238E27FC236}">
                <a16:creationId xmlns:a16="http://schemas.microsoft.com/office/drawing/2014/main" id="{64817282-FB16-F2DF-3A6E-F7FA5D79F9F9}"/>
              </a:ext>
            </a:extLst>
          </p:cNvPr>
          <p:cNvPicPr>
            <a:picLocks noChangeAspect="1"/>
          </p:cNvPicPr>
          <p:nvPr/>
        </p:nvPicPr>
        <p:blipFill>
          <a:blip r:embed="rId12"/>
          <a:stretch>
            <a:fillRect/>
          </a:stretch>
        </p:blipFill>
        <p:spPr>
          <a:xfrm>
            <a:off x="1481822" y="963716"/>
            <a:ext cx="6180356" cy="4930567"/>
          </a:xfrm>
          <a:prstGeom prst="rect">
            <a:avLst/>
          </a:prstGeom>
        </p:spPr>
      </p:pic>
      <p:sp>
        <p:nvSpPr>
          <p:cNvPr id="27" name="Ovale 26">
            <a:extLst>
              <a:ext uri="{FF2B5EF4-FFF2-40B4-BE49-F238E27FC236}">
                <a16:creationId xmlns:a16="http://schemas.microsoft.com/office/drawing/2014/main" id="{6C5C135C-C319-F893-277D-FF875CCA45F0}"/>
              </a:ext>
            </a:extLst>
          </p:cNvPr>
          <p:cNvSpPr/>
          <p:nvPr/>
        </p:nvSpPr>
        <p:spPr>
          <a:xfrm>
            <a:off x="3014911" y="1029984"/>
            <a:ext cx="1675866" cy="6955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29" name="Immagine 28">
            <a:extLst>
              <a:ext uri="{FF2B5EF4-FFF2-40B4-BE49-F238E27FC236}">
                <a16:creationId xmlns:a16="http://schemas.microsoft.com/office/drawing/2014/main" id="{E2E9B77D-199C-2EDF-9B33-79BB82D8E04E}"/>
              </a:ext>
            </a:extLst>
          </p:cNvPr>
          <p:cNvPicPr>
            <a:picLocks noChangeAspect="1"/>
          </p:cNvPicPr>
          <p:nvPr/>
        </p:nvPicPr>
        <p:blipFill>
          <a:blip r:embed="rId13"/>
          <a:stretch>
            <a:fillRect/>
          </a:stretch>
        </p:blipFill>
        <p:spPr>
          <a:xfrm>
            <a:off x="1497063" y="940854"/>
            <a:ext cx="6149873" cy="4976291"/>
          </a:xfrm>
          <a:prstGeom prst="rect">
            <a:avLst/>
          </a:prstGeom>
        </p:spPr>
      </p:pic>
      <p:sp>
        <p:nvSpPr>
          <p:cNvPr id="30" name="Ovale 29">
            <a:extLst>
              <a:ext uri="{FF2B5EF4-FFF2-40B4-BE49-F238E27FC236}">
                <a16:creationId xmlns:a16="http://schemas.microsoft.com/office/drawing/2014/main" id="{C3A95424-45DD-A741-DC16-14775BD453DE}"/>
              </a:ext>
            </a:extLst>
          </p:cNvPr>
          <p:cNvSpPr/>
          <p:nvPr/>
        </p:nvSpPr>
        <p:spPr>
          <a:xfrm>
            <a:off x="2737021" y="1533281"/>
            <a:ext cx="1080120" cy="42075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32" name="Immagine 31">
            <a:extLst>
              <a:ext uri="{FF2B5EF4-FFF2-40B4-BE49-F238E27FC236}">
                <a16:creationId xmlns:a16="http://schemas.microsoft.com/office/drawing/2014/main" id="{3E8396B7-1A7A-A752-7FC8-8D1FCFD3993C}"/>
              </a:ext>
            </a:extLst>
          </p:cNvPr>
          <p:cNvPicPr>
            <a:picLocks noChangeAspect="1"/>
          </p:cNvPicPr>
          <p:nvPr/>
        </p:nvPicPr>
        <p:blipFill>
          <a:blip r:embed="rId14"/>
          <a:stretch>
            <a:fillRect/>
          </a:stretch>
        </p:blipFill>
        <p:spPr>
          <a:xfrm>
            <a:off x="1504683" y="3732705"/>
            <a:ext cx="6134632" cy="2537680"/>
          </a:xfrm>
          <a:prstGeom prst="rect">
            <a:avLst/>
          </a:prstGeom>
        </p:spPr>
      </p:pic>
      <p:sp>
        <p:nvSpPr>
          <p:cNvPr id="33" name="Ovale 32">
            <a:extLst>
              <a:ext uri="{FF2B5EF4-FFF2-40B4-BE49-F238E27FC236}">
                <a16:creationId xmlns:a16="http://schemas.microsoft.com/office/drawing/2014/main" id="{CA891CEC-0EAF-E5DD-583A-D287C25CCAD3}"/>
              </a:ext>
            </a:extLst>
          </p:cNvPr>
          <p:cNvSpPr/>
          <p:nvPr/>
        </p:nvSpPr>
        <p:spPr>
          <a:xfrm>
            <a:off x="2884524" y="4122922"/>
            <a:ext cx="2119524" cy="23251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35" name="Immagine 34">
            <a:extLst>
              <a:ext uri="{FF2B5EF4-FFF2-40B4-BE49-F238E27FC236}">
                <a16:creationId xmlns:a16="http://schemas.microsoft.com/office/drawing/2014/main" id="{024BA61B-7119-C0F0-8C0A-CD0760CC3379}"/>
              </a:ext>
            </a:extLst>
          </p:cNvPr>
          <p:cNvPicPr>
            <a:picLocks noChangeAspect="1"/>
          </p:cNvPicPr>
          <p:nvPr/>
        </p:nvPicPr>
        <p:blipFill>
          <a:blip r:embed="rId15"/>
          <a:stretch>
            <a:fillRect/>
          </a:stretch>
        </p:blipFill>
        <p:spPr>
          <a:xfrm>
            <a:off x="395536" y="907379"/>
            <a:ext cx="8276171" cy="3909307"/>
          </a:xfrm>
          <a:prstGeom prst="rect">
            <a:avLst/>
          </a:prstGeom>
        </p:spPr>
      </p:pic>
      <p:sp>
        <p:nvSpPr>
          <p:cNvPr id="36" name="Ovale 35">
            <a:extLst>
              <a:ext uri="{FF2B5EF4-FFF2-40B4-BE49-F238E27FC236}">
                <a16:creationId xmlns:a16="http://schemas.microsoft.com/office/drawing/2014/main" id="{9013B8B5-5E97-559B-6CE5-945EB07D9B23}"/>
              </a:ext>
            </a:extLst>
          </p:cNvPr>
          <p:cNvSpPr/>
          <p:nvPr/>
        </p:nvSpPr>
        <p:spPr>
          <a:xfrm>
            <a:off x="341717" y="1645211"/>
            <a:ext cx="185993" cy="19961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7" name="Callout: linea con bordo e barra in risalto 36">
            <a:extLst>
              <a:ext uri="{FF2B5EF4-FFF2-40B4-BE49-F238E27FC236}">
                <a16:creationId xmlns:a16="http://schemas.microsoft.com/office/drawing/2014/main" id="{CAAFAFDB-AE66-62D6-7D4F-345C67668B1B}"/>
              </a:ext>
            </a:extLst>
          </p:cNvPr>
          <p:cNvSpPr/>
          <p:nvPr/>
        </p:nvSpPr>
        <p:spPr>
          <a:xfrm>
            <a:off x="2865701" y="2349528"/>
            <a:ext cx="3588856" cy="1968318"/>
          </a:xfrm>
          <a:prstGeom prst="accentBorderCallout1">
            <a:avLst>
              <a:gd name="adj1" fmla="val 18750"/>
              <a:gd name="adj2" fmla="val -8333"/>
              <a:gd name="adj3" fmla="val -31863"/>
              <a:gd name="adj4" fmla="val -65182"/>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r>
              <a:rPr lang="en-US" b="0" i="0" dirty="0">
                <a:solidFill>
                  <a:schemeClr val="bg1"/>
                </a:solidFill>
                <a:effectLst/>
                <a:latin typeface="Udemy Sans"/>
              </a:rPr>
              <a:t>The first character indicates the file type: An hyphen (-) as the 1st character indicates a normal file,</a:t>
            </a:r>
          </a:p>
          <a:p>
            <a:pPr algn="l"/>
            <a:r>
              <a:rPr lang="en-US" b="0" i="0" dirty="0">
                <a:solidFill>
                  <a:schemeClr val="bg1"/>
                </a:solidFill>
                <a:effectLst/>
                <a:latin typeface="Udemy Sans"/>
              </a:rPr>
              <a:t>‘d’ indicates a directory and “l” indicates a symbolic link which is sort of a shortcut.</a:t>
            </a:r>
          </a:p>
        </p:txBody>
      </p:sp>
      <p:sp>
        <p:nvSpPr>
          <p:cNvPr id="38" name="Ovale 37">
            <a:extLst>
              <a:ext uri="{FF2B5EF4-FFF2-40B4-BE49-F238E27FC236}">
                <a16:creationId xmlns:a16="http://schemas.microsoft.com/office/drawing/2014/main" id="{E292EEEE-38F7-4571-85D0-971E60CA7EF7}"/>
              </a:ext>
            </a:extLst>
          </p:cNvPr>
          <p:cNvSpPr/>
          <p:nvPr/>
        </p:nvSpPr>
        <p:spPr>
          <a:xfrm>
            <a:off x="483249" y="2762225"/>
            <a:ext cx="821259" cy="19961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9" name="Callout: linea con bordo e barra in risalto 38">
            <a:extLst>
              <a:ext uri="{FF2B5EF4-FFF2-40B4-BE49-F238E27FC236}">
                <a16:creationId xmlns:a16="http://schemas.microsoft.com/office/drawing/2014/main" id="{02D82454-F895-09F0-6880-05BAAFE21616}"/>
              </a:ext>
            </a:extLst>
          </p:cNvPr>
          <p:cNvSpPr/>
          <p:nvPr/>
        </p:nvSpPr>
        <p:spPr>
          <a:xfrm>
            <a:off x="4572000" y="4607027"/>
            <a:ext cx="3588856" cy="1968318"/>
          </a:xfrm>
          <a:prstGeom prst="accentBorderCallout1">
            <a:avLst>
              <a:gd name="adj1" fmla="val 18750"/>
              <a:gd name="adj2" fmla="val -8333"/>
              <a:gd name="adj3" fmla="val -87310"/>
              <a:gd name="adj4" fmla="val -95866"/>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r>
              <a:rPr lang="en-US" b="0" i="0" dirty="0">
                <a:solidFill>
                  <a:schemeClr val="bg1"/>
                </a:solidFill>
                <a:effectLst/>
                <a:latin typeface="Udemy Sans"/>
              </a:rPr>
              <a:t>The nine characters that follow indicate the file permissions for the owner, the group owner and the</a:t>
            </a:r>
          </a:p>
          <a:p>
            <a:pPr algn="l"/>
            <a:r>
              <a:rPr lang="en-US" b="0" i="0" dirty="0">
                <a:solidFill>
                  <a:schemeClr val="bg1"/>
                </a:solidFill>
                <a:effectLst/>
                <a:latin typeface="Udemy Sans"/>
              </a:rPr>
              <a:t>others.</a:t>
            </a:r>
          </a:p>
        </p:txBody>
      </p:sp>
      <p:sp>
        <p:nvSpPr>
          <p:cNvPr id="40" name="Ovale 39">
            <a:extLst>
              <a:ext uri="{FF2B5EF4-FFF2-40B4-BE49-F238E27FC236}">
                <a16:creationId xmlns:a16="http://schemas.microsoft.com/office/drawing/2014/main" id="{22E5923B-DF8B-899E-D687-FD68E5ED4B64}"/>
              </a:ext>
            </a:extLst>
          </p:cNvPr>
          <p:cNvSpPr/>
          <p:nvPr/>
        </p:nvSpPr>
        <p:spPr>
          <a:xfrm>
            <a:off x="1500872" y="3943792"/>
            <a:ext cx="374123" cy="27655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1" name="Callout: linea con bordo e barra in risalto 40">
            <a:extLst>
              <a:ext uri="{FF2B5EF4-FFF2-40B4-BE49-F238E27FC236}">
                <a16:creationId xmlns:a16="http://schemas.microsoft.com/office/drawing/2014/main" id="{9BF99D58-BC06-DFF4-9AF2-116DC0CB89FD}"/>
              </a:ext>
            </a:extLst>
          </p:cNvPr>
          <p:cNvSpPr/>
          <p:nvPr/>
        </p:nvSpPr>
        <p:spPr>
          <a:xfrm>
            <a:off x="2850863" y="5166896"/>
            <a:ext cx="1071736" cy="1134856"/>
          </a:xfrm>
          <a:prstGeom prst="accentBorderCallout1">
            <a:avLst>
              <a:gd name="adj1" fmla="val 18750"/>
              <a:gd name="adj2" fmla="val -8333"/>
              <a:gd name="adj3" fmla="val -89043"/>
              <a:gd name="adj4" fmla="val -11421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r>
              <a:rPr lang="en-US" b="0" i="0" dirty="0">
                <a:solidFill>
                  <a:schemeClr val="bg1"/>
                </a:solidFill>
                <a:effectLst/>
                <a:latin typeface="Udemy Sans"/>
              </a:rPr>
              <a:t>OWNER</a:t>
            </a:r>
          </a:p>
        </p:txBody>
      </p:sp>
      <p:sp>
        <p:nvSpPr>
          <p:cNvPr id="42" name="Ovale 41">
            <a:extLst>
              <a:ext uri="{FF2B5EF4-FFF2-40B4-BE49-F238E27FC236}">
                <a16:creationId xmlns:a16="http://schemas.microsoft.com/office/drawing/2014/main" id="{EA6707BA-3A8E-D692-82B6-3D9F21C934FC}"/>
              </a:ext>
            </a:extLst>
          </p:cNvPr>
          <p:cNvSpPr/>
          <p:nvPr/>
        </p:nvSpPr>
        <p:spPr>
          <a:xfrm>
            <a:off x="3176917" y="4639995"/>
            <a:ext cx="374123" cy="27655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3" name="Callout: linea con bordo e barra in risalto 42">
            <a:extLst>
              <a:ext uri="{FF2B5EF4-FFF2-40B4-BE49-F238E27FC236}">
                <a16:creationId xmlns:a16="http://schemas.microsoft.com/office/drawing/2014/main" id="{E5A29898-C3B0-6116-1211-4C975BC88648}"/>
              </a:ext>
            </a:extLst>
          </p:cNvPr>
          <p:cNvSpPr/>
          <p:nvPr/>
        </p:nvSpPr>
        <p:spPr>
          <a:xfrm>
            <a:off x="7433819" y="3119375"/>
            <a:ext cx="1071736" cy="1134856"/>
          </a:xfrm>
          <a:prstGeom prst="accentBorderCallout1">
            <a:avLst>
              <a:gd name="adj1" fmla="val 18750"/>
              <a:gd name="adj2" fmla="val -8333"/>
              <a:gd name="adj3" fmla="val 140550"/>
              <a:gd name="adj4" fmla="val -360082"/>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r>
              <a:rPr lang="en-US" b="0" i="0" dirty="0">
                <a:solidFill>
                  <a:schemeClr val="bg1"/>
                </a:solidFill>
                <a:effectLst/>
                <a:latin typeface="Udemy Sans"/>
              </a:rPr>
              <a:t>GROUP OWNER</a:t>
            </a:r>
          </a:p>
        </p:txBody>
      </p:sp>
      <p:sp>
        <p:nvSpPr>
          <p:cNvPr id="44" name="Callout: linea con bordo e barra in risalto 43">
            <a:extLst>
              <a:ext uri="{FF2B5EF4-FFF2-40B4-BE49-F238E27FC236}">
                <a16:creationId xmlns:a16="http://schemas.microsoft.com/office/drawing/2014/main" id="{4615FCAF-5CF3-7F3B-1E4B-5D6ED7D610D5}"/>
              </a:ext>
            </a:extLst>
          </p:cNvPr>
          <p:cNvSpPr/>
          <p:nvPr/>
        </p:nvSpPr>
        <p:spPr>
          <a:xfrm>
            <a:off x="6684493" y="1571216"/>
            <a:ext cx="1071736" cy="1134856"/>
          </a:xfrm>
          <a:prstGeom prst="accentBorderCallout1">
            <a:avLst>
              <a:gd name="adj1" fmla="val 18750"/>
              <a:gd name="adj2" fmla="val -8333"/>
              <a:gd name="adj3" fmla="val 15790"/>
              <a:gd name="adj4" fmla="val -124306"/>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r>
              <a:rPr lang="en-US" b="0" i="0" dirty="0">
                <a:solidFill>
                  <a:schemeClr val="bg1"/>
                </a:solidFill>
                <a:effectLst/>
                <a:latin typeface="Udemy Sans"/>
              </a:rPr>
              <a:t>GROUP OWNER</a:t>
            </a:r>
          </a:p>
        </p:txBody>
      </p:sp>
      <p:sp>
        <p:nvSpPr>
          <p:cNvPr id="45" name="Ovale 44">
            <a:extLst>
              <a:ext uri="{FF2B5EF4-FFF2-40B4-BE49-F238E27FC236}">
                <a16:creationId xmlns:a16="http://schemas.microsoft.com/office/drawing/2014/main" id="{F29F574D-8696-88BB-6043-F158382CD4D7}"/>
              </a:ext>
            </a:extLst>
          </p:cNvPr>
          <p:cNvSpPr/>
          <p:nvPr/>
        </p:nvSpPr>
        <p:spPr>
          <a:xfrm>
            <a:off x="4916202" y="1587296"/>
            <a:ext cx="465922" cy="34694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6" name="Ovale 45">
            <a:extLst>
              <a:ext uri="{FF2B5EF4-FFF2-40B4-BE49-F238E27FC236}">
                <a16:creationId xmlns:a16="http://schemas.microsoft.com/office/drawing/2014/main" id="{F365E1CD-C68D-F670-85CE-DD7C3B26AC74}"/>
              </a:ext>
            </a:extLst>
          </p:cNvPr>
          <p:cNvSpPr/>
          <p:nvPr/>
        </p:nvSpPr>
        <p:spPr>
          <a:xfrm>
            <a:off x="5345714" y="1956661"/>
            <a:ext cx="1071735" cy="34694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7" name="Callout: linea con bordo e barra in risalto 46">
            <a:extLst>
              <a:ext uri="{FF2B5EF4-FFF2-40B4-BE49-F238E27FC236}">
                <a16:creationId xmlns:a16="http://schemas.microsoft.com/office/drawing/2014/main" id="{C10D7EAC-5C31-1693-94B8-1CE78BC80924}"/>
              </a:ext>
            </a:extLst>
          </p:cNvPr>
          <p:cNvSpPr/>
          <p:nvPr/>
        </p:nvSpPr>
        <p:spPr>
          <a:xfrm>
            <a:off x="7133930" y="2373002"/>
            <a:ext cx="1678826" cy="1134856"/>
          </a:xfrm>
          <a:prstGeom prst="accentBorderCallout1">
            <a:avLst>
              <a:gd name="adj1" fmla="val 18750"/>
              <a:gd name="adj2" fmla="val -8333"/>
              <a:gd name="adj3" fmla="val -11935"/>
              <a:gd name="adj4" fmla="val -4838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r>
              <a:rPr lang="en-US" dirty="0">
                <a:solidFill>
                  <a:schemeClr val="bg1"/>
                </a:solidFill>
                <a:latin typeface="Udemy Sans"/>
              </a:rPr>
              <a:t>MODIFICATION TIME</a:t>
            </a:r>
            <a:endParaRPr lang="en-US" b="0" i="0" dirty="0">
              <a:solidFill>
                <a:schemeClr val="bg1"/>
              </a:solidFill>
              <a:effectLst/>
              <a:latin typeface="Udemy Sans"/>
            </a:endParaRPr>
          </a:p>
        </p:txBody>
      </p:sp>
      <p:pic>
        <p:nvPicPr>
          <p:cNvPr id="49" name="Immagine 48">
            <a:extLst>
              <a:ext uri="{FF2B5EF4-FFF2-40B4-BE49-F238E27FC236}">
                <a16:creationId xmlns:a16="http://schemas.microsoft.com/office/drawing/2014/main" id="{E3EA86B8-2DBE-D693-DD26-4AEC67FA535C}"/>
              </a:ext>
            </a:extLst>
          </p:cNvPr>
          <p:cNvPicPr>
            <a:picLocks noChangeAspect="1"/>
          </p:cNvPicPr>
          <p:nvPr/>
        </p:nvPicPr>
        <p:blipFill>
          <a:blip r:embed="rId15"/>
          <a:stretch>
            <a:fillRect/>
          </a:stretch>
        </p:blipFill>
        <p:spPr>
          <a:xfrm>
            <a:off x="385093" y="737963"/>
            <a:ext cx="7856901" cy="3711262"/>
          </a:xfrm>
          <a:prstGeom prst="rect">
            <a:avLst/>
          </a:prstGeom>
        </p:spPr>
      </p:pic>
      <p:sp>
        <p:nvSpPr>
          <p:cNvPr id="50" name="Ovale 49">
            <a:extLst>
              <a:ext uri="{FF2B5EF4-FFF2-40B4-BE49-F238E27FC236}">
                <a16:creationId xmlns:a16="http://schemas.microsoft.com/office/drawing/2014/main" id="{8CD4C7C5-88C0-B20A-2471-DC0DBAA76FFA}"/>
              </a:ext>
            </a:extLst>
          </p:cNvPr>
          <p:cNvSpPr/>
          <p:nvPr/>
        </p:nvSpPr>
        <p:spPr>
          <a:xfrm>
            <a:off x="1912581" y="854700"/>
            <a:ext cx="946958" cy="6955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51" name="Ovale 50">
            <a:extLst>
              <a:ext uri="{FF2B5EF4-FFF2-40B4-BE49-F238E27FC236}">
                <a16:creationId xmlns:a16="http://schemas.microsoft.com/office/drawing/2014/main" id="{B5A10313-145E-4DBC-C0C6-6EE7F1BB9ABD}"/>
              </a:ext>
            </a:extLst>
          </p:cNvPr>
          <p:cNvSpPr/>
          <p:nvPr/>
        </p:nvSpPr>
        <p:spPr>
          <a:xfrm>
            <a:off x="4305358" y="1283182"/>
            <a:ext cx="946958" cy="332384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pic>
        <p:nvPicPr>
          <p:cNvPr id="53" name="Immagine 52">
            <a:extLst>
              <a:ext uri="{FF2B5EF4-FFF2-40B4-BE49-F238E27FC236}">
                <a16:creationId xmlns:a16="http://schemas.microsoft.com/office/drawing/2014/main" id="{E0D074C7-6C3C-9598-37D5-56DA76606C9A}"/>
              </a:ext>
            </a:extLst>
          </p:cNvPr>
          <p:cNvPicPr>
            <a:picLocks noChangeAspect="1"/>
          </p:cNvPicPr>
          <p:nvPr/>
        </p:nvPicPr>
        <p:blipFill>
          <a:blip r:embed="rId16"/>
          <a:stretch>
            <a:fillRect/>
          </a:stretch>
        </p:blipFill>
        <p:spPr>
          <a:xfrm>
            <a:off x="447997" y="3633869"/>
            <a:ext cx="7864522" cy="3200677"/>
          </a:xfrm>
          <a:prstGeom prst="rect">
            <a:avLst/>
          </a:prstGeom>
        </p:spPr>
      </p:pic>
      <p:sp>
        <p:nvSpPr>
          <p:cNvPr id="54" name="Ovale 53">
            <a:extLst>
              <a:ext uri="{FF2B5EF4-FFF2-40B4-BE49-F238E27FC236}">
                <a16:creationId xmlns:a16="http://schemas.microsoft.com/office/drawing/2014/main" id="{2B5E76B0-09AA-54E8-86B0-87ECD4D2929C}"/>
              </a:ext>
            </a:extLst>
          </p:cNvPr>
          <p:cNvSpPr/>
          <p:nvPr/>
        </p:nvSpPr>
        <p:spPr>
          <a:xfrm>
            <a:off x="4527189" y="4021137"/>
            <a:ext cx="732748" cy="293942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56" name="CasellaDiTesto 55">
            <a:extLst>
              <a:ext uri="{FF2B5EF4-FFF2-40B4-BE49-F238E27FC236}">
                <a16:creationId xmlns:a16="http://schemas.microsoft.com/office/drawing/2014/main" id="{5A599C45-9FF2-1EE7-0BED-20012DFB133D}"/>
              </a:ext>
            </a:extLst>
          </p:cNvPr>
          <p:cNvSpPr txBox="1"/>
          <p:nvPr/>
        </p:nvSpPr>
        <p:spPr>
          <a:xfrm>
            <a:off x="2227007" y="2331373"/>
            <a:ext cx="4611328" cy="1477328"/>
          </a:xfrm>
          <a:prstGeom prst="rect">
            <a:avLst/>
          </a:prstGeom>
          <a:solidFill>
            <a:schemeClr val="accent1"/>
          </a:solidFill>
        </p:spPr>
        <p:txBody>
          <a:bodyPr wrap="square">
            <a:spAutoFit/>
          </a:bodyPr>
          <a:lstStyle/>
          <a:p>
            <a:r>
              <a:rPr lang="en-US" dirty="0">
                <a:solidFill>
                  <a:schemeClr val="bg1"/>
                </a:solidFill>
              </a:rPr>
              <a:t>by default, the ls command will not show hidden files. In Linux a hidden file or directory is any file or director whose name begins with a dot. To display all files, including the hidden ones, use the -a option.</a:t>
            </a:r>
            <a:endParaRPr lang="it-IT" dirty="0">
              <a:solidFill>
                <a:schemeClr val="bg1"/>
              </a:solidFill>
            </a:endParaRPr>
          </a:p>
        </p:txBody>
      </p:sp>
      <p:pic>
        <p:nvPicPr>
          <p:cNvPr id="58" name="Immagine 57">
            <a:extLst>
              <a:ext uri="{FF2B5EF4-FFF2-40B4-BE49-F238E27FC236}">
                <a16:creationId xmlns:a16="http://schemas.microsoft.com/office/drawing/2014/main" id="{B6F10362-CF2C-B3A4-55A3-2197436AD0F2}"/>
              </a:ext>
            </a:extLst>
          </p:cNvPr>
          <p:cNvPicPr>
            <a:picLocks noChangeAspect="1"/>
          </p:cNvPicPr>
          <p:nvPr/>
        </p:nvPicPr>
        <p:blipFill>
          <a:blip r:embed="rId17"/>
          <a:stretch>
            <a:fillRect/>
          </a:stretch>
        </p:blipFill>
        <p:spPr>
          <a:xfrm>
            <a:off x="674032" y="925613"/>
            <a:ext cx="7795936" cy="5006774"/>
          </a:xfrm>
          <a:prstGeom prst="rect">
            <a:avLst/>
          </a:prstGeom>
        </p:spPr>
      </p:pic>
      <p:sp>
        <p:nvSpPr>
          <p:cNvPr id="59" name="Ovale 58">
            <a:extLst>
              <a:ext uri="{FF2B5EF4-FFF2-40B4-BE49-F238E27FC236}">
                <a16:creationId xmlns:a16="http://schemas.microsoft.com/office/drawing/2014/main" id="{1B582AC4-C695-EA8A-E15F-066CC2189F81}"/>
              </a:ext>
            </a:extLst>
          </p:cNvPr>
          <p:cNvSpPr/>
          <p:nvPr/>
        </p:nvSpPr>
        <p:spPr>
          <a:xfrm>
            <a:off x="2111025" y="1138787"/>
            <a:ext cx="840446" cy="42586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60" name="Ovale 59">
            <a:extLst>
              <a:ext uri="{FF2B5EF4-FFF2-40B4-BE49-F238E27FC236}">
                <a16:creationId xmlns:a16="http://schemas.microsoft.com/office/drawing/2014/main" id="{D43DB8E2-E395-3424-B325-68C9E11DD84D}"/>
              </a:ext>
            </a:extLst>
          </p:cNvPr>
          <p:cNvSpPr/>
          <p:nvPr/>
        </p:nvSpPr>
        <p:spPr>
          <a:xfrm>
            <a:off x="4201456" y="1664725"/>
            <a:ext cx="611154" cy="117725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pic>
        <p:nvPicPr>
          <p:cNvPr id="62" name="Immagine 61">
            <a:extLst>
              <a:ext uri="{FF2B5EF4-FFF2-40B4-BE49-F238E27FC236}">
                <a16:creationId xmlns:a16="http://schemas.microsoft.com/office/drawing/2014/main" id="{1C0A2D1B-B8F9-5647-6DBA-F6BD881F95B9}"/>
              </a:ext>
            </a:extLst>
          </p:cNvPr>
          <p:cNvPicPr>
            <a:picLocks noChangeAspect="1"/>
          </p:cNvPicPr>
          <p:nvPr/>
        </p:nvPicPr>
        <p:blipFill>
          <a:blip r:embed="rId18"/>
          <a:stretch>
            <a:fillRect/>
          </a:stretch>
        </p:blipFill>
        <p:spPr>
          <a:xfrm>
            <a:off x="658789" y="973965"/>
            <a:ext cx="8295687" cy="4639091"/>
          </a:xfrm>
          <a:prstGeom prst="rect">
            <a:avLst/>
          </a:prstGeom>
        </p:spPr>
      </p:pic>
      <p:sp>
        <p:nvSpPr>
          <p:cNvPr id="63" name="Ovale 62">
            <a:extLst>
              <a:ext uri="{FF2B5EF4-FFF2-40B4-BE49-F238E27FC236}">
                <a16:creationId xmlns:a16="http://schemas.microsoft.com/office/drawing/2014/main" id="{DFDC06DD-1345-D125-8302-19F456A4C6FD}"/>
              </a:ext>
            </a:extLst>
          </p:cNvPr>
          <p:cNvSpPr/>
          <p:nvPr/>
        </p:nvSpPr>
        <p:spPr>
          <a:xfrm>
            <a:off x="2223702" y="1258631"/>
            <a:ext cx="1373312" cy="60005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64" name="Ovale 63">
            <a:extLst>
              <a:ext uri="{FF2B5EF4-FFF2-40B4-BE49-F238E27FC236}">
                <a16:creationId xmlns:a16="http://schemas.microsoft.com/office/drawing/2014/main" id="{623FD0EA-2E8E-0880-DAF5-20F38229A881}"/>
              </a:ext>
            </a:extLst>
          </p:cNvPr>
          <p:cNvSpPr/>
          <p:nvPr/>
        </p:nvSpPr>
        <p:spPr>
          <a:xfrm>
            <a:off x="4961935" y="1618095"/>
            <a:ext cx="764437" cy="283113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65" name="Ovale 64">
            <a:extLst>
              <a:ext uri="{FF2B5EF4-FFF2-40B4-BE49-F238E27FC236}">
                <a16:creationId xmlns:a16="http://schemas.microsoft.com/office/drawing/2014/main" id="{0C70FF88-674C-6A5C-D68C-8346190D6A9C}"/>
              </a:ext>
            </a:extLst>
          </p:cNvPr>
          <p:cNvSpPr/>
          <p:nvPr/>
        </p:nvSpPr>
        <p:spPr>
          <a:xfrm>
            <a:off x="174864" y="3041633"/>
            <a:ext cx="5837296" cy="40614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66" name="Callout: linea con bordo e barra in risalto 65">
            <a:extLst>
              <a:ext uri="{FF2B5EF4-FFF2-40B4-BE49-F238E27FC236}">
                <a16:creationId xmlns:a16="http://schemas.microsoft.com/office/drawing/2014/main" id="{6B7A8185-40B5-3703-1712-0EC3D8786462}"/>
              </a:ext>
            </a:extLst>
          </p:cNvPr>
          <p:cNvSpPr/>
          <p:nvPr/>
        </p:nvSpPr>
        <p:spPr>
          <a:xfrm>
            <a:off x="5555336" y="3468365"/>
            <a:ext cx="3255346" cy="2970087"/>
          </a:xfrm>
          <a:prstGeom prst="accentBorderCallout1">
            <a:avLst>
              <a:gd name="adj1" fmla="val 18750"/>
              <a:gd name="adj2" fmla="val -8333"/>
              <a:gd name="adj3" fmla="val -7620"/>
              <a:gd name="adj4" fmla="val -7669"/>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Note that ls does not display the real size of a directory as you'd expect. It displays only the size of the node structure.</a:t>
            </a:r>
          </a:p>
          <a:p>
            <a:pPr algn="ctr"/>
            <a:r>
              <a:rPr lang="en-US" b="1" dirty="0"/>
              <a:t>To see the size of a directory use the </a:t>
            </a:r>
            <a:r>
              <a:rPr lang="en-US" b="1" u="sng" dirty="0"/>
              <a:t>du</a:t>
            </a:r>
            <a:r>
              <a:rPr lang="en-US" b="1" dirty="0"/>
              <a:t> (disk usage)command instead.</a:t>
            </a:r>
            <a:endParaRPr lang="it-IT" b="1" dirty="0"/>
          </a:p>
        </p:txBody>
      </p:sp>
      <p:pic>
        <p:nvPicPr>
          <p:cNvPr id="68" name="Immagine 67">
            <a:extLst>
              <a:ext uri="{FF2B5EF4-FFF2-40B4-BE49-F238E27FC236}">
                <a16:creationId xmlns:a16="http://schemas.microsoft.com/office/drawing/2014/main" id="{E525BCEF-B96C-EEEC-363C-7D056856594B}"/>
              </a:ext>
            </a:extLst>
          </p:cNvPr>
          <p:cNvPicPr>
            <a:picLocks noChangeAspect="1"/>
          </p:cNvPicPr>
          <p:nvPr/>
        </p:nvPicPr>
        <p:blipFill>
          <a:blip r:embed="rId19"/>
          <a:stretch>
            <a:fillRect/>
          </a:stretch>
        </p:blipFill>
        <p:spPr>
          <a:xfrm>
            <a:off x="528788" y="5747988"/>
            <a:ext cx="7742591" cy="731583"/>
          </a:xfrm>
          <a:prstGeom prst="rect">
            <a:avLst/>
          </a:prstGeom>
        </p:spPr>
      </p:pic>
      <p:sp>
        <p:nvSpPr>
          <p:cNvPr id="69" name="Ovale 68">
            <a:extLst>
              <a:ext uri="{FF2B5EF4-FFF2-40B4-BE49-F238E27FC236}">
                <a16:creationId xmlns:a16="http://schemas.microsoft.com/office/drawing/2014/main" id="{D01A7963-E047-E72E-0B9A-52AF4729BA17}"/>
              </a:ext>
            </a:extLst>
          </p:cNvPr>
          <p:cNvSpPr/>
          <p:nvPr/>
        </p:nvSpPr>
        <p:spPr>
          <a:xfrm>
            <a:off x="1962467" y="5698118"/>
            <a:ext cx="1828799" cy="23271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71" name="CasellaDiTesto 70">
            <a:extLst>
              <a:ext uri="{FF2B5EF4-FFF2-40B4-BE49-F238E27FC236}">
                <a16:creationId xmlns:a16="http://schemas.microsoft.com/office/drawing/2014/main" id="{A53A785F-868A-4E70-927C-A3462F6927DA}"/>
              </a:ext>
            </a:extLst>
          </p:cNvPr>
          <p:cNvSpPr txBox="1"/>
          <p:nvPr/>
        </p:nvSpPr>
        <p:spPr>
          <a:xfrm>
            <a:off x="2153264" y="2885371"/>
            <a:ext cx="4660490" cy="1200329"/>
          </a:xfrm>
          <a:prstGeom prst="rect">
            <a:avLst/>
          </a:prstGeom>
          <a:solidFill>
            <a:schemeClr val="accent1"/>
          </a:solidFill>
        </p:spPr>
        <p:txBody>
          <a:bodyPr wrap="square">
            <a:spAutoFit/>
          </a:bodyPr>
          <a:lstStyle/>
          <a:p>
            <a:r>
              <a:rPr lang="en-US" dirty="0">
                <a:solidFill>
                  <a:schemeClr val="bg1"/>
                </a:solidFill>
              </a:rPr>
              <a:t>To sort by extension, use the -X option, written in uppercase.</a:t>
            </a:r>
          </a:p>
          <a:p>
            <a:endParaRPr lang="en-US" dirty="0">
              <a:solidFill>
                <a:schemeClr val="bg1"/>
              </a:solidFill>
            </a:endParaRPr>
          </a:p>
          <a:p>
            <a:r>
              <a:rPr lang="en-US" dirty="0">
                <a:solidFill>
                  <a:schemeClr val="bg1"/>
                </a:solidFill>
              </a:rPr>
              <a:t>Files are sorted by extension.</a:t>
            </a:r>
            <a:endParaRPr lang="it-IT" dirty="0">
              <a:solidFill>
                <a:schemeClr val="bg1"/>
              </a:solidFill>
            </a:endParaRPr>
          </a:p>
        </p:txBody>
      </p:sp>
    </p:spTree>
    <p:extLst>
      <p:ext uri="{BB962C8B-B14F-4D97-AF65-F5344CB8AC3E}">
        <p14:creationId xmlns:p14="http://schemas.microsoft.com/office/powerpoint/2010/main" val="3510012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500"/>
                                        <p:tgtEl>
                                          <p:spTgt spid="13"/>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fade">
                                      <p:cBhvr>
                                        <p:cTn id="42" dur="500"/>
                                        <p:tgtEl>
                                          <p:spTgt spid="14"/>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fade">
                                      <p:cBhvr>
                                        <p:cTn id="47" dur="500"/>
                                        <p:tgtEl>
                                          <p:spTgt spid="16"/>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7"/>
                                        </p:tgtEl>
                                        <p:attrNameLst>
                                          <p:attrName>style.visibility</p:attrName>
                                        </p:attrNameLst>
                                      </p:cBhvr>
                                      <p:to>
                                        <p:strVal val="visible"/>
                                      </p:to>
                                    </p:set>
                                    <p:animEffect transition="in" filter="fade">
                                      <p:cBhvr>
                                        <p:cTn id="52" dur="500"/>
                                        <p:tgtEl>
                                          <p:spTgt spid="17"/>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18"/>
                                        </p:tgtEl>
                                        <p:attrNameLst>
                                          <p:attrName>style.visibility</p:attrName>
                                        </p:attrNameLst>
                                      </p:cBhvr>
                                      <p:to>
                                        <p:strVal val="visible"/>
                                      </p:to>
                                    </p:set>
                                    <p:animEffect transition="in" filter="fade">
                                      <p:cBhvr>
                                        <p:cTn id="57" dur="500"/>
                                        <p:tgtEl>
                                          <p:spTgt spid="18"/>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20"/>
                                        </p:tgtEl>
                                        <p:attrNameLst>
                                          <p:attrName>style.visibility</p:attrName>
                                        </p:attrNameLst>
                                      </p:cBhvr>
                                      <p:to>
                                        <p:strVal val="visible"/>
                                      </p:to>
                                    </p:set>
                                    <p:animEffect transition="in" filter="fade">
                                      <p:cBhvr>
                                        <p:cTn id="62" dur="500"/>
                                        <p:tgtEl>
                                          <p:spTgt spid="20"/>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23"/>
                                        </p:tgtEl>
                                        <p:attrNameLst>
                                          <p:attrName>style.visibility</p:attrName>
                                        </p:attrNameLst>
                                      </p:cBhvr>
                                      <p:to>
                                        <p:strVal val="visible"/>
                                      </p:to>
                                    </p:set>
                                    <p:animEffect transition="in" filter="fade">
                                      <p:cBhvr>
                                        <p:cTn id="67" dur="500"/>
                                        <p:tgtEl>
                                          <p:spTgt spid="23"/>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24"/>
                                        </p:tgtEl>
                                        <p:attrNameLst>
                                          <p:attrName>style.visibility</p:attrName>
                                        </p:attrNameLst>
                                      </p:cBhvr>
                                      <p:to>
                                        <p:strVal val="visible"/>
                                      </p:to>
                                    </p:set>
                                    <p:animEffect transition="in" filter="fade">
                                      <p:cBhvr>
                                        <p:cTn id="72" dur="500"/>
                                        <p:tgtEl>
                                          <p:spTgt spid="24"/>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26"/>
                                        </p:tgtEl>
                                        <p:attrNameLst>
                                          <p:attrName>style.visibility</p:attrName>
                                        </p:attrNameLst>
                                      </p:cBhvr>
                                      <p:to>
                                        <p:strVal val="visible"/>
                                      </p:to>
                                    </p:set>
                                    <p:animEffect transition="in" filter="fade">
                                      <p:cBhvr>
                                        <p:cTn id="77" dur="500"/>
                                        <p:tgtEl>
                                          <p:spTgt spid="26"/>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27"/>
                                        </p:tgtEl>
                                        <p:attrNameLst>
                                          <p:attrName>style.visibility</p:attrName>
                                        </p:attrNameLst>
                                      </p:cBhvr>
                                      <p:to>
                                        <p:strVal val="visible"/>
                                      </p:to>
                                    </p:set>
                                    <p:animEffect transition="in" filter="fade">
                                      <p:cBhvr>
                                        <p:cTn id="82" dur="500"/>
                                        <p:tgtEl>
                                          <p:spTgt spid="27"/>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nodeType="clickEffect">
                                  <p:stCondLst>
                                    <p:cond delay="0"/>
                                  </p:stCondLst>
                                  <p:childTnLst>
                                    <p:set>
                                      <p:cBhvr>
                                        <p:cTn id="86" dur="1" fill="hold">
                                          <p:stCondLst>
                                            <p:cond delay="0"/>
                                          </p:stCondLst>
                                        </p:cTn>
                                        <p:tgtEl>
                                          <p:spTgt spid="29"/>
                                        </p:tgtEl>
                                        <p:attrNameLst>
                                          <p:attrName>style.visibility</p:attrName>
                                        </p:attrNameLst>
                                      </p:cBhvr>
                                      <p:to>
                                        <p:strVal val="visible"/>
                                      </p:to>
                                    </p:set>
                                    <p:animEffect transition="in" filter="fade">
                                      <p:cBhvr>
                                        <p:cTn id="87" dur="500"/>
                                        <p:tgtEl>
                                          <p:spTgt spid="29"/>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grpId="0" nodeType="clickEffect">
                                  <p:stCondLst>
                                    <p:cond delay="0"/>
                                  </p:stCondLst>
                                  <p:childTnLst>
                                    <p:set>
                                      <p:cBhvr>
                                        <p:cTn id="91" dur="1" fill="hold">
                                          <p:stCondLst>
                                            <p:cond delay="0"/>
                                          </p:stCondLst>
                                        </p:cTn>
                                        <p:tgtEl>
                                          <p:spTgt spid="30"/>
                                        </p:tgtEl>
                                        <p:attrNameLst>
                                          <p:attrName>style.visibility</p:attrName>
                                        </p:attrNameLst>
                                      </p:cBhvr>
                                      <p:to>
                                        <p:strVal val="visible"/>
                                      </p:to>
                                    </p:set>
                                    <p:animEffect transition="in" filter="fade">
                                      <p:cBhvr>
                                        <p:cTn id="92" dur="500"/>
                                        <p:tgtEl>
                                          <p:spTgt spid="30"/>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nodeType="clickEffect">
                                  <p:stCondLst>
                                    <p:cond delay="0"/>
                                  </p:stCondLst>
                                  <p:childTnLst>
                                    <p:set>
                                      <p:cBhvr>
                                        <p:cTn id="96" dur="1" fill="hold">
                                          <p:stCondLst>
                                            <p:cond delay="0"/>
                                          </p:stCondLst>
                                        </p:cTn>
                                        <p:tgtEl>
                                          <p:spTgt spid="32"/>
                                        </p:tgtEl>
                                        <p:attrNameLst>
                                          <p:attrName>style.visibility</p:attrName>
                                        </p:attrNameLst>
                                      </p:cBhvr>
                                      <p:to>
                                        <p:strVal val="visible"/>
                                      </p:to>
                                    </p:set>
                                    <p:animEffect transition="in" filter="fade">
                                      <p:cBhvr>
                                        <p:cTn id="97" dur="500"/>
                                        <p:tgtEl>
                                          <p:spTgt spid="32"/>
                                        </p:tgtEl>
                                      </p:cBhvr>
                                    </p:animEffect>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grpId="0" nodeType="clickEffect">
                                  <p:stCondLst>
                                    <p:cond delay="0"/>
                                  </p:stCondLst>
                                  <p:childTnLst>
                                    <p:set>
                                      <p:cBhvr>
                                        <p:cTn id="101" dur="1" fill="hold">
                                          <p:stCondLst>
                                            <p:cond delay="0"/>
                                          </p:stCondLst>
                                        </p:cTn>
                                        <p:tgtEl>
                                          <p:spTgt spid="33"/>
                                        </p:tgtEl>
                                        <p:attrNameLst>
                                          <p:attrName>style.visibility</p:attrName>
                                        </p:attrNameLst>
                                      </p:cBhvr>
                                      <p:to>
                                        <p:strVal val="visible"/>
                                      </p:to>
                                    </p:set>
                                    <p:animEffect transition="in" filter="fade">
                                      <p:cBhvr>
                                        <p:cTn id="102" dur="500"/>
                                        <p:tgtEl>
                                          <p:spTgt spid="33"/>
                                        </p:tgtEl>
                                      </p:cBhvr>
                                    </p:animEffec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nodeType="clickEffect">
                                  <p:stCondLst>
                                    <p:cond delay="0"/>
                                  </p:stCondLst>
                                  <p:childTnLst>
                                    <p:set>
                                      <p:cBhvr>
                                        <p:cTn id="106" dur="1" fill="hold">
                                          <p:stCondLst>
                                            <p:cond delay="0"/>
                                          </p:stCondLst>
                                        </p:cTn>
                                        <p:tgtEl>
                                          <p:spTgt spid="35"/>
                                        </p:tgtEl>
                                        <p:attrNameLst>
                                          <p:attrName>style.visibility</p:attrName>
                                        </p:attrNameLst>
                                      </p:cBhvr>
                                      <p:to>
                                        <p:strVal val="visible"/>
                                      </p:to>
                                    </p:set>
                                    <p:animEffect transition="in" filter="fade">
                                      <p:cBhvr>
                                        <p:cTn id="107" dur="500"/>
                                        <p:tgtEl>
                                          <p:spTgt spid="35"/>
                                        </p:tgtEl>
                                      </p:cBhvr>
                                    </p:animEffect>
                                  </p:childTnLst>
                                </p:cTn>
                              </p:par>
                            </p:childTnLst>
                          </p:cTn>
                        </p:par>
                      </p:childTnLst>
                    </p:cTn>
                  </p:par>
                  <p:par>
                    <p:cTn id="108" fill="hold">
                      <p:stCondLst>
                        <p:cond delay="indefinite"/>
                      </p:stCondLst>
                      <p:childTnLst>
                        <p:par>
                          <p:cTn id="109" fill="hold">
                            <p:stCondLst>
                              <p:cond delay="0"/>
                            </p:stCondLst>
                            <p:childTnLst>
                              <p:par>
                                <p:cTn id="110" presetID="10" presetClass="entr" presetSubtype="0" fill="hold" grpId="0" nodeType="clickEffect">
                                  <p:stCondLst>
                                    <p:cond delay="0"/>
                                  </p:stCondLst>
                                  <p:childTnLst>
                                    <p:set>
                                      <p:cBhvr>
                                        <p:cTn id="111" dur="1" fill="hold">
                                          <p:stCondLst>
                                            <p:cond delay="0"/>
                                          </p:stCondLst>
                                        </p:cTn>
                                        <p:tgtEl>
                                          <p:spTgt spid="36"/>
                                        </p:tgtEl>
                                        <p:attrNameLst>
                                          <p:attrName>style.visibility</p:attrName>
                                        </p:attrNameLst>
                                      </p:cBhvr>
                                      <p:to>
                                        <p:strVal val="visible"/>
                                      </p:to>
                                    </p:set>
                                    <p:animEffect transition="in" filter="fade">
                                      <p:cBhvr>
                                        <p:cTn id="112" dur="500"/>
                                        <p:tgtEl>
                                          <p:spTgt spid="36"/>
                                        </p:tgtEl>
                                      </p:cBhvr>
                                    </p:animEffect>
                                  </p:childTnLst>
                                </p:cTn>
                              </p:par>
                            </p:childTnLst>
                          </p:cTn>
                        </p:par>
                      </p:childTnLst>
                    </p:cTn>
                  </p:par>
                  <p:par>
                    <p:cTn id="113" fill="hold">
                      <p:stCondLst>
                        <p:cond delay="indefinite"/>
                      </p:stCondLst>
                      <p:childTnLst>
                        <p:par>
                          <p:cTn id="114" fill="hold">
                            <p:stCondLst>
                              <p:cond delay="0"/>
                            </p:stCondLst>
                            <p:childTnLst>
                              <p:par>
                                <p:cTn id="115" presetID="10" presetClass="entr" presetSubtype="0" fill="hold" grpId="0" nodeType="clickEffect">
                                  <p:stCondLst>
                                    <p:cond delay="0"/>
                                  </p:stCondLst>
                                  <p:childTnLst>
                                    <p:set>
                                      <p:cBhvr>
                                        <p:cTn id="116" dur="1" fill="hold">
                                          <p:stCondLst>
                                            <p:cond delay="0"/>
                                          </p:stCondLst>
                                        </p:cTn>
                                        <p:tgtEl>
                                          <p:spTgt spid="38"/>
                                        </p:tgtEl>
                                        <p:attrNameLst>
                                          <p:attrName>style.visibility</p:attrName>
                                        </p:attrNameLst>
                                      </p:cBhvr>
                                      <p:to>
                                        <p:strVal val="visible"/>
                                      </p:to>
                                    </p:set>
                                    <p:animEffect transition="in" filter="fade">
                                      <p:cBhvr>
                                        <p:cTn id="117" dur="500"/>
                                        <p:tgtEl>
                                          <p:spTgt spid="38"/>
                                        </p:tgtEl>
                                      </p:cBhvr>
                                    </p:animEffect>
                                  </p:childTnLst>
                                </p:cTn>
                              </p:par>
                              <p:par>
                                <p:cTn id="118" presetID="10" presetClass="entr" presetSubtype="0" fill="hold" grpId="0" nodeType="withEffect">
                                  <p:stCondLst>
                                    <p:cond delay="0"/>
                                  </p:stCondLst>
                                  <p:childTnLst>
                                    <p:set>
                                      <p:cBhvr>
                                        <p:cTn id="119" dur="1" fill="hold">
                                          <p:stCondLst>
                                            <p:cond delay="0"/>
                                          </p:stCondLst>
                                        </p:cTn>
                                        <p:tgtEl>
                                          <p:spTgt spid="37"/>
                                        </p:tgtEl>
                                        <p:attrNameLst>
                                          <p:attrName>style.visibility</p:attrName>
                                        </p:attrNameLst>
                                      </p:cBhvr>
                                      <p:to>
                                        <p:strVal val="visible"/>
                                      </p:to>
                                    </p:set>
                                    <p:animEffect transition="in" filter="fade">
                                      <p:cBhvr>
                                        <p:cTn id="120" dur="500"/>
                                        <p:tgtEl>
                                          <p:spTgt spid="37"/>
                                        </p:tgtEl>
                                      </p:cBhvr>
                                    </p:animEffect>
                                  </p:childTnLst>
                                </p:cTn>
                              </p:par>
                              <p:par>
                                <p:cTn id="121" presetID="10" presetClass="entr" presetSubtype="0" fill="hold" grpId="0" nodeType="withEffect">
                                  <p:stCondLst>
                                    <p:cond delay="0"/>
                                  </p:stCondLst>
                                  <p:childTnLst>
                                    <p:set>
                                      <p:cBhvr>
                                        <p:cTn id="122" dur="1" fill="hold">
                                          <p:stCondLst>
                                            <p:cond delay="0"/>
                                          </p:stCondLst>
                                        </p:cTn>
                                        <p:tgtEl>
                                          <p:spTgt spid="39"/>
                                        </p:tgtEl>
                                        <p:attrNameLst>
                                          <p:attrName>style.visibility</p:attrName>
                                        </p:attrNameLst>
                                      </p:cBhvr>
                                      <p:to>
                                        <p:strVal val="visible"/>
                                      </p:to>
                                    </p:set>
                                    <p:animEffect transition="in" filter="fade">
                                      <p:cBhvr>
                                        <p:cTn id="123" dur="500"/>
                                        <p:tgtEl>
                                          <p:spTgt spid="39"/>
                                        </p:tgtEl>
                                      </p:cBhvr>
                                    </p:animEffect>
                                  </p:childTnLst>
                                </p:cTn>
                              </p:par>
                            </p:childTnLst>
                          </p:cTn>
                        </p:par>
                      </p:childTnLst>
                    </p:cTn>
                  </p:par>
                  <p:par>
                    <p:cTn id="124" fill="hold">
                      <p:stCondLst>
                        <p:cond delay="indefinite"/>
                      </p:stCondLst>
                      <p:childTnLst>
                        <p:par>
                          <p:cTn id="125" fill="hold">
                            <p:stCondLst>
                              <p:cond delay="0"/>
                            </p:stCondLst>
                            <p:childTnLst>
                              <p:par>
                                <p:cTn id="126" presetID="10" presetClass="entr" presetSubtype="0" fill="hold" grpId="0" nodeType="clickEffect">
                                  <p:stCondLst>
                                    <p:cond delay="0"/>
                                  </p:stCondLst>
                                  <p:childTnLst>
                                    <p:set>
                                      <p:cBhvr>
                                        <p:cTn id="127" dur="1" fill="hold">
                                          <p:stCondLst>
                                            <p:cond delay="0"/>
                                          </p:stCondLst>
                                        </p:cTn>
                                        <p:tgtEl>
                                          <p:spTgt spid="40"/>
                                        </p:tgtEl>
                                        <p:attrNameLst>
                                          <p:attrName>style.visibility</p:attrName>
                                        </p:attrNameLst>
                                      </p:cBhvr>
                                      <p:to>
                                        <p:strVal val="visible"/>
                                      </p:to>
                                    </p:set>
                                    <p:animEffect transition="in" filter="fade">
                                      <p:cBhvr>
                                        <p:cTn id="128" dur="500"/>
                                        <p:tgtEl>
                                          <p:spTgt spid="40"/>
                                        </p:tgtEl>
                                      </p:cBhvr>
                                    </p:animEffect>
                                  </p:childTnLst>
                                </p:cTn>
                              </p:par>
                              <p:par>
                                <p:cTn id="129" presetID="10" presetClass="entr" presetSubtype="0" fill="hold" grpId="0" nodeType="withEffect">
                                  <p:stCondLst>
                                    <p:cond delay="0"/>
                                  </p:stCondLst>
                                  <p:childTnLst>
                                    <p:set>
                                      <p:cBhvr>
                                        <p:cTn id="130" dur="1" fill="hold">
                                          <p:stCondLst>
                                            <p:cond delay="0"/>
                                          </p:stCondLst>
                                        </p:cTn>
                                        <p:tgtEl>
                                          <p:spTgt spid="41"/>
                                        </p:tgtEl>
                                        <p:attrNameLst>
                                          <p:attrName>style.visibility</p:attrName>
                                        </p:attrNameLst>
                                      </p:cBhvr>
                                      <p:to>
                                        <p:strVal val="visible"/>
                                      </p:to>
                                    </p:set>
                                    <p:animEffect transition="in" filter="fade">
                                      <p:cBhvr>
                                        <p:cTn id="131" dur="500"/>
                                        <p:tgtEl>
                                          <p:spTgt spid="41"/>
                                        </p:tgtEl>
                                      </p:cBhvr>
                                    </p:animEffect>
                                  </p:childTnLst>
                                </p:cTn>
                              </p:par>
                            </p:childTnLst>
                          </p:cTn>
                        </p:par>
                      </p:childTnLst>
                    </p:cTn>
                  </p:par>
                  <p:par>
                    <p:cTn id="132" fill="hold">
                      <p:stCondLst>
                        <p:cond delay="indefinite"/>
                      </p:stCondLst>
                      <p:childTnLst>
                        <p:par>
                          <p:cTn id="133" fill="hold">
                            <p:stCondLst>
                              <p:cond delay="0"/>
                            </p:stCondLst>
                            <p:childTnLst>
                              <p:par>
                                <p:cTn id="134" presetID="10" presetClass="entr" presetSubtype="0" fill="hold" grpId="0" nodeType="clickEffect">
                                  <p:stCondLst>
                                    <p:cond delay="0"/>
                                  </p:stCondLst>
                                  <p:childTnLst>
                                    <p:set>
                                      <p:cBhvr>
                                        <p:cTn id="135" dur="1" fill="hold">
                                          <p:stCondLst>
                                            <p:cond delay="0"/>
                                          </p:stCondLst>
                                        </p:cTn>
                                        <p:tgtEl>
                                          <p:spTgt spid="42"/>
                                        </p:tgtEl>
                                        <p:attrNameLst>
                                          <p:attrName>style.visibility</p:attrName>
                                        </p:attrNameLst>
                                      </p:cBhvr>
                                      <p:to>
                                        <p:strVal val="visible"/>
                                      </p:to>
                                    </p:set>
                                    <p:animEffect transition="in" filter="fade">
                                      <p:cBhvr>
                                        <p:cTn id="136" dur="500"/>
                                        <p:tgtEl>
                                          <p:spTgt spid="42"/>
                                        </p:tgtEl>
                                      </p:cBhvr>
                                    </p:animEffect>
                                  </p:childTnLst>
                                </p:cTn>
                              </p:par>
                              <p:par>
                                <p:cTn id="137" presetID="10" presetClass="entr" presetSubtype="0" fill="hold" grpId="0" nodeType="withEffect">
                                  <p:stCondLst>
                                    <p:cond delay="0"/>
                                  </p:stCondLst>
                                  <p:childTnLst>
                                    <p:set>
                                      <p:cBhvr>
                                        <p:cTn id="138" dur="1" fill="hold">
                                          <p:stCondLst>
                                            <p:cond delay="0"/>
                                          </p:stCondLst>
                                        </p:cTn>
                                        <p:tgtEl>
                                          <p:spTgt spid="43"/>
                                        </p:tgtEl>
                                        <p:attrNameLst>
                                          <p:attrName>style.visibility</p:attrName>
                                        </p:attrNameLst>
                                      </p:cBhvr>
                                      <p:to>
                                        <p:strVal val="visible"/>
                                      </p:to>
                                    </p:set>
                                    <p:animEffect transition="in" filter="fade">
                                      <p:cBhvr>
                                        <p:cTn id="139" dur="500"/>
                                        <p:tgtEl>
                                          <p:spTgt spid="43"/>
                                        </p:tgtEl>
                                      </p:cBhvr>
                                    </p:animEffect>
                                  </p:childTnLst>
                                </p:cTn>
                              </p:par>
                              <p:par>
                                <p:cTn id="140" presetID="10" presetClass="entr" presetSubtype="0" fill="hold" grpId="0" nodeType="withEffect">
                                  <p:stCondLst>
                                    <p:cond delay="0"/>
                                  </p:stCondLst>
                                  <p:childTnLst>
                                    <p:set>
                                      <p:cBhvr>
                                        <p:cTn id="141" dur="1" fill="hold">
                                          <p:stCondLst>
                                            <p:cond delay="0"/>
                                          </p:stCondLst>
                                        </p:cTn>
                                        <p:tgtEl>
                                          <p:spTgt spid="44"/>
                                        </p:tgtEl>
                                        <p:attrNameLst>
                                          <p:attrName>style.visibility</p:attrName>
                                        </p:attrNameLst>
                                      </p:cBhvr>
                                      <p:to>
                                        <p:strVal val="visible"/>
                                      </p:to>
                                    </p:set>
                                    <p:animEffect transition="in" filter="fade">
                                      <p:cBhvr>
                                        <p:cTn id="142" dur="500"/>
                                        <p:tgtEl>
                                          <p:spTgt spid="44"/>
                                        </p:tgtEl>
                                      </p:cBhvr>
                                    </p:animEffect>
                                  </p:childTnLst>
                                </p:cTn>
                              </p:par>
                            </p:childTnLst>
                          </p:cTn>
                        </p:par>
                      </p:childTnLst>
                    </p:cTn>
                  </p:par>
                  <p:par>
                    <p:cTn id="143" fill="hold">
                      <p:stCondLst>
                        <p:cond delay="indefinite"/>
                      </p:stCondLst>
                      <p:childTnLst>
                        <p:par>
                          <p:cTn id="144" fill="hold">
                            <p:stCondLst>
                              <p:cond delay="0"/>
                            </p:stCondLst>
                            <p:childTnLst>
                              <p:par>
                                <p:cTn id="145" presetID="10" presetClass="entr" presetSubtype="0" fill="hold" grpId="0" nodeType="clickEffect">
                                  <p:stCondLst>
                                    <p:cond delay="0"/>
                                  </p:stCondLst>
                                  <p:childTnLst>
                                    <p:set>
                                      <p:cBhvr>
                                        <p:cTn id="146" dur="1" fill="hold">
                                          <p:stCondLst>
                                            <p:cond delay="0"/>
                                          </p:stCondLst>
                                        </p:cTn>
                                        <p:tgtEl>
                                          <p:spTgt spid="45"/>
                                        </p:tgtEl>
                                        <p:attrNameLst>
                                          <p:attrName>style.visibility</p:attrName>
                                        </p:attrNameLst>
                                      </p:cBhvr>
                                      <p:to>
                                        <p:strVal val="visible"/>
                                      </p:to>
                                    </p:set>
                                    <p:animEffect transition="in" filter="fade">
                                      <p:cBhvr>
                                        <p:cTn id="147" dur="500"/>
                                        <p:tgtEl>
                                          <p:spTgt spid="45"/>
                                        </p:tgtEl>
                                      </p:cBhvr>
                                    </p:animEffect>
                                  </p:childTnLst>
                                </p:cTn>
                              </p:par>
                            </p:childTnLst>
                          </p:cTn>
                        </p:par>
                      </p:childTnLst>
                    </p:cTn>
                  </p:par>
                  <p:par>
                    <p:cTn id="148" fill="hold">
                      <p:stCondLst>
                        <p:cond delay="indefinite"/>
                      </p:stCondLst>
                      <p:childTnLst>
                        <p:par>
                          <p:cTn id="149" fill="hold">
                            <p:stCondLst>
                              <p:cond delay="0"/>
                            </p:stCondLst>
                            <p:childTnLst>
                              <p:par>
                                <p:cTn id="150" presetID="10" presetClass="entr" presetSubtype="0" fill="hold" grpId="0" nodeType="clickEffect">
                                  <p:stCondLst>
                                    <p:cond delay="0"/>
                                  </p:stCondLst>
                                  <p:childTnLst>
                                    <p:set>
                                      <p:cBhvr>
                                        <p:cTn id="151" dur="1" fill="hold">
                                          <p:stCondLst>
                                            <p:cond delay="0"/>
                                          </p:stCondLst>
                                        </p:cTn>
                                        <p:tgtEl>
                                          <p:spTgt spid="46"/>
                                        </p:tgtEl>
                                        <p:attrNameLst>
                                          <p:attrName>style.visibility</p:attrName>
                                        </p:attrNameLst>
                                      </p:cBhvr>
                                      <p:to>
                                        <p:strVal val="visible"/>
                                      </p:to>
                                    </p:set>
                                    <p:animEffect transition="in" filter="fade">
                                      <p:cBhvr>
                                        <p:cTn id="152" dur="500"/>
                                        <p:tgtEl>
                                          <p:spTgt spid="46"/>
                                        </p:tgtEl>
                                      </p:cBhvr>
                                    </p:animEffect>
                                  </p:childTnLst>
                                </p:cTn>
                              </p:par>
                              <p:par>
                                <p:cTn id="153" presetID="10" presetClass="entr" presetSubtype="0" fill="hold" grpId="0" nodeType="withEffect">
                                  <p:stCondLst>
                                    <p:cond delay="0"/>
                                  </p:stCondLst>
                                  <p:childTnLst>
                                    <p:set>
                                      <p:cBhvr>
                                        <p:cTn id="154" dur="1" fill="hold">
                                          <p:stCondLst>
                                            <p:cond delay="0"/>
                                          </p:stCondLst>
                                        </p:cTn>
                                        <p:tgtEl>
                                          <p:spTgt spid="47"/>
                                        </p:tgtEl>
                                        <p:attrNameLst>
                                          <p:attrName>style.visibility</p:attrName>
                                        </p:attrNameLst>
                                      </p:cBhvr>
                                      <p:to>
                                        <p:strVal val="visible"/>
                                      </p:to>
                                    </p:set>
                                    <p:animEffect transition="in" filter="fade">
                                      <p:cBhvr>
                                        <p:cTn id="155" dur="500"/>
                                        <p:tgtEl>
                                          <p:spTgt spid="47"/>
                                        </p:tgtEl>
                                      </p:cBhvr>
                                    </p:animEffect>
                                  </p:childTnLst>
                                </p:cTn>
                              </p:par>
                            </p:childTnLst>
                          </p:cTn>
                        </p:par>
                      </p:childTnLst>
                    </p:cTn>
                  </p:par>
                  <p:par>
                    <p:cTn id="156" fill="hold">
                      <p:stCondLst>
                        <p:cond delay="indefinite"/>
                      </p:stCondLst>
                      <p:childTnLst>
                        <p:par>
                          <p:cTn id="157" fill="hold">
                            <p:stCondLst>
                              <p:cond delay="0"/>
                            </p:stCondLst>
                            <p:childTnLst>
                              <p:par>
                                <p:cTn id="158" presetID="10" presetClass="entr" presetSubtype="0" fill="hold" nodeType="clickEffect">
                                  <p:stCondLst>
                                    <p:cond delay="0"/>
                                  </p:stCondLst>
                                  <p:childTnLst>
                                    <p:set>
                                      <p:cBhvr>
                                        <p:cTn id="159" dur="1" fill="hold">
                                          <p:stCondLst>
                                            <p:cond delay="0"/>
                                          </p:stCondLst>
                                        </p:cTn>
                                        <p:tgtEl>
                                          <p:spTgt spid="49"/>
                                        </p:tgtEl>
                                        <p:attrNameLst>
                                          <p:attrName>style.visibility</p:attrName>
                                        </p:attrNameLst>
                                      </p:cBhvr>
                                      <p:to>
                                        <p:strVal val="visible"/>
                                      </p:to>
                                    </p:set>
                                    <p:animEffect transition="in" filter="fade">
                                      <p:cBhvr>
                                        <p:cTn id="160" dur="500"/>
                                        <p:tgtEl>
                                          <p:spTgt spid="49"/>
                                        </p:tgtEl>
                                      </p:cBhvr>
                                    </p:animEffect>
                                  </p:childTnLst>
                                </p:cTn>
                              </p:par>
                            </p:childTnLst>
                          </p:cTn>
                        </p:par>
                      </p:childTnLst>
                    </p:cTn>
                  </p:par>
                  <p:par>
                    <p:cTn id="161" fill="hold">
                      <p:stCondLst>
                        <p:cond delay="indefinite"/>
                      </p:stCondLst>
                      <p:childTnLst>
                        <p:par>
                          <p:cTn id="162" fill="hold">
                            <p:stCondLst>
                              <p:cond delay="0"/>
                            </p:stCondLst>
                            <p:childTnLst>
                              <p:par>
                                <p:cTn id="163" presetID="10" presetClass="entr" presetSubtype="0" fill="hold" grpId="0" nodeType="clickEffect">
                                  <p:stCondLst>
                                    <p:cond delay="0"/>
                                  </p:stCondLst>
                                  <p:childTnLst>
                                    <p:set>
                                      <p:cBhvr>
                                        <p:cTn id="164" dur="1" fill="hold">
                                          <p:stCondLst>
                                            <p:cond delay="0"/>
                                          </p:stCondLst>
                                        </p:cTn>
                                        <p:tgtEl>
                                          <p:spTgt spid="50"/>
                                        </p:tgtEl>
                                        <p:attrNameLst>
                                          <p:attrName>style.visibility</p:attrName>
                                        </p:attrNameLst>
                                      </p:cBhvr>
                                      <p:to>
                                        <p:strVal val="visible"/>
                                      </p:to>
                                    </p:set>
                                    <p:animEffect transition="in" filter="fade">
                                      <p:cBhvr>
                                        <p:cTn id="165" dur="500"/>
                                        <p:tgtEl>
                                          <p:spTgt spid="50"/>
                                        </p:tgtEl>
                                      </p:cBhvr>
                                    </p:animEffect>
                                  </p:childTnLst>
                                </p:cTn>
                              </p:par>
                            </p:childTnLst>
                          </p:cTn>
                        </p:par>
                      </p:childTnLst>
                    </p:cTn>
                  </p:par>
                  <p:par>
                    <p:cTn id="166" fill="hold">
                      <p:stCondLst>
                        <p:cond delay="indefinite"/>
                      </p:stCondLst>
                      <p:childTnLst>
                        <p:par>
                          <p:cTn id="167" fill="hold">
                            <p:stCondLst>
                              <p:cond delay="0"/>
                            </p:stCondLst>
                            <p:childTnLst>
                              <p:par>
                                <p:cTn id="168" presetID="10" presetClass="entr" presetSubtype="0" fill="hold" grpId="0" nodeType="clickEffect">
                                  <p:stCondLst>
                                    <p:cond delay="0"/>
                                  </p:stCondLst>
                                  <p:childTnLst>
                                    <p:set>
                                      <p:cBhvr>
                                        <p:cTn id="169" dur="1" fill="hold">
                                          <p:stCondLst>
                                            <p:cond delay="0"/>
                                          </p:stCondLst>
                                        </p:cTn>
                                        <p:tgtEl>
                                          <p:spTgt spid="51"/>
                                        </p:tgtEl>
                                        <p:attrNameLst>
                                          <p:attrName>style.visibility</p:attrName>
                                        </p:attrNameLst>
                                      </p:cBhvr>
                                      <p:to>
                                        <p:strVal val="visible"/>
                                      </p:to>
                                    </p:set>
                                    <p:animEffect transition="in" filter="fade">
                                      <p:cBhvr>
                                        <p:cTn id="170" dur="500"/>
                                        <p:tgtEl>
                                          <p:spTgt spid="51"/>
                                        </p:tgtEl>
                                      </p:cBhvr>
                                    </p:animEffect>
                                  </p:childTnLst>
                                </p:cTn>
                              </p:par>
                            </p:childTnLst>
                          </p:cTn>
                        </p:par>
                      </p:childTnLst>
                    </p:cTn>
                  </p:par>
                  <p:par>
                    <p:cTn id="171" fill="hold">
                      <p:stCondLst>
                        <p:cond delay="indefinite"/>
                      </p:stCondLst>
                      <p:childTnLst>
                        <p:par>
                          <p:cTn id="172" fill="hold">
                            <p:stCondLst>
                              <p:cond delay="0"/>
                            </p:stCondLst>
                            <p:childTnLst>
                              <p:par>
                                <p:cTn id="173" presetID="10" presetClass="entr" presetSubtype="0" fill="hold" nodeType="clickEffect">
                                  <p:stCondLst>
                                    <p:cond delay="0"/>
                                  </p:stCondLst>
                                  <p:childTnLst>
                                    <p:set>
                                      <p:cBhvr>
                                        <p:cTn id="174" dur="1" fill="hold">
                                          <p:stCondLst>
                                            <p:cond delay="0"/>
                                          </p:stCondLst>
                                        </p:cTn>
                                        <p:tgtEl>
                                          <p:spTgt spid="53"/>
                                        </p:tgtEl>
                                        <p:attrNameLst>
                                          <p:attrName>style.visibility</p:attrName>
                                        </p:attrNameLst>
                                      </p:cBhvr>
                                      <p:to>
                                        <p:strVal val="visible"/>
                                      </p:to>
                                    </p:set>
                                    <p:animEffect transition="in" filter="fade">
                                      <p:cBhvr>
                                        <p:cTn id="175" dur="500"/>
                                        <p:tgtEl>
                                          <p:spTgt spid="53"/>
                                        </p:tgtEl>
                                      </p:cBhvr>
                                    </p:animEffect>
                                  </p:childTnLst>
                                </p:cTn>
                              </p:par>
                            </p:childTnLst>
                          </p:cTn>
                        </p:par>
                      </p:childTnLst>
                    </p:cTn>
                  </p:par>
                  <p:par>
                    <p:cTn id="176" fill="hold">
                      <p:stCondLst>
                        <p:cond delay="indefinite"/>
                      </p:stCondLst>
                      <p:childTnLst>
                        <p:par>
                          <p:cTn id="177" fill="hold">
                            <p:stCondLst>
                              <p:cond delay="0"/>
                            </p:stCondLst>
                            <p:childTnLst>
                              <p:par>
                                <p:cTn id="178" presetID="10" presetClass="entr" presetSubtype="0" fill="hold" grpId="0" nodeType="clickEffect">
                                  <p:stCondLst>
                                    <p:cond delay="0"/>
                                  </p:stCondLst>
                                  <p:childTnLst>
                                    <p:set>
                                      <p:cBhvr>
                                        <p:cTn id="179" dur="1" fill="hold">
                                          <p:stCondLst>
                                            <p:cond delay="0"/>
                                          </p:stCondLst>
                                        </p:cTn>
                                        <p:tgtEl>
                                          <p:spTgt spid="54"/>
                                        </p:tgtEl>
                                        <p:attrNameLst>
                                          <p:attrName>style.visibility</p:attrName>
                                        </p:attrNameLst>
                                      </p:cBhvr>
                                      <p:to>
                                        <p:strVal val="visible"/>
                                      </p:to>
                                    </p:set>
                                    <p:animEffect transition="in" filter="fade">
                                      <p:cBhvr>
                                        <p:cTn id="180" dur="500"/>
                                        <p:tgtEl>
                                          <p:spTgt spid="54"/>
                                        </p:tgtEl>
                                      </p:cBhvr>
                                    </p:animEffect>
                                  </p:childTnLst>
                                </p:cTn>
                              </p:par>
                            </p:childTnLst>
                          </p:cTn>
                        </p:par>
                      </p:childTnLst>
                    </p:cTn>
                  </p:par>
                  <p:par>
                    <p:cTn id="181" fill="hold">
                      <p:stCondLst>
                        <p:cond delay="indefinite"/>
                      </p:stCondLst>
                      <p:childTnLst>
                        <p:par>
                          <p:cTn id="182" fill="hold">
                            <p:stCondLst>
                              <p:cond delay="0"/>
                            </p:stCondLst>
                            <p:childTnLst>
                              <p:par>
                                <p:cTn id="183" presetID="10" presetClass="entr" presetSubtype="0" fill="hold" grpId="0" nodeType="clickEffect">
                                  <p:stCondLst>
                                    <p:cond delay="0"/>
                                  </p:stCondLst>
                                  <p:childTnLst>
                                    <p:set>
                                      <p:cBhvr>
                                        <p:cTn id="184" dur="1" fill="hold">
                                          <p:stCondLst>
                                            <p:cond delay="0"/>
                                          </p:stCondLst>
                                        </p:cTn>
                                        <p:tgtEl>
                                          <p:spTgt spid="56"/>
                                        </p:tgtEl>
                                        <p:attrNameLst>
                                          <p:attrName>style.visibility</p:attrName>
                                        </p:attrNameLst>
                                      </p:cBhvr>
                                      <p:to>
                                        <p:strVal val="visible"/>
                                      </p:to>
                                    </p:set>
                                    <p:animEffect transition="in" filter="fade">
                                      <p:cBhvr>
                                        <p:cTn id="185" dur="500"/>
                                        <p:tgtEl>
                                          <p:spTgt spid="56"/>
                                        </p:tgtEl>
                                      </p:cBhvr>
                                    </p:animEffect>
                                  </p:childTnLst>
                                </p:cTn>
                              </p:par>
                            </p:childTnLst>
                          </p:cTn>
                        </p:par>
                      </p:childTnLst>
                    </p:cTn>
                  </p:par>
                  <p:par>
                    <p:cTn id="186" fill="hold">
                      <p:stCondLst>
                        <p:cond delay="indefinite"/>
                      </p:stCondLst>
                      <p:childTnLst>
                        <p:par>
                          <p:cTn id="187" fill="hold">
                            <p:stCondLst>
                              <p:cond delay="0"/>
                            </p:stCondLst>
                            <p:childTnLst>
                              <p:par>
                                <p:cTn id="188" presetID="10" presetClass="entr" presetSubtype="0" fill="hold" nodeType="clickEffect">
                                  <p:stCondLst>
                                    <p:cond delay="0"/>
                                  </p:stCondLst>
                                  <p:childTnLst>
                                    <p:set>
                                      <p:cBhvr>
                                        <p:cTn id="189" dur="1" fill="hold">
                                          <p:stCondLst>
                                            <p:cond delay="0"/>
                                          </p:stCondLst>
                                        </p:cTn>
                                        <p:tgtEl>
                                          <p:spTgt spid="58"/>
                                        </p:tgtEl>
                                        <p:attrNameLst>
                                          <p:attrName>style.visibility</p:attrName>
                                        </p:attrNameLst>
                                      </p:cBhvr>
                                      <p:to>
                                        <p:strVal val="visible"/>
                                      </p:to>
                                    </p:set>
                                    <p:animEffect transition="in" filter="fade">
                                      <p:cBhvr>
                                        <p:cTn id="190" dur="500"/>
                                        <p:tgtEl>
                                          <p:spTgt spid="58"/>
                                        </p:tgtEl>
                                      </p:cBhvr>
                                    </p:animEffect>
                                  </p:childTnLst>
                                </p:cTn>
                              </p:par>
                            </p:childTnLst>
                          </p:cTn>
                        </p:par>
                      </p:childTnLst>
                    </p:cTn>
                  </p:par>
                  <p:par>
                    <p:cTn id="191" fill="hold">
                      <p:stCondLst>
                        <p:cond delay="indefinite"/>
                      </p:stCondLst>
                      <p:childTnLst>
                        <p:par>
                          <p:cTn id="192" fill="hold">
                            <p:stCondLst>
                              <p:cond delay="0"/>
                            </p:stCondLst>
                            <p:childTnLst>
                              <p:par>
                                <p:cTn id="193" presetID="10" presetClass="entr" presetSubtype="0" fill="hold" grpId="0" nodeType="clickEffect">
                                  <p:stCondLst>
                                    <p:cond delay="0"/>
                                  </p:stCondLst>
                                  <p:childTnLst>
                                    <p:set>
                                      <p:cBhvr>
                                        <p:cTn id="194" dur="1" fill="hold">
                                          <p:stCondLst>
                                            <p:cond delay="0"/>
                                          </p:stCondLst>
                                        </p:cTn>
                                        <p:tgtEl>
                                          <p:spTgt spid="59"/>
                                        </p:tgtEl>
                                        <p:attrNameLst>
                                          <p:attrName>style.visibility</p:attrName>
                                        </p:attrNameLst>
                                      </p:cBhvr>
                                      <p:to>
                                        <p:strVal val="visible"/>
                                      </p:to>
                                    </p:set>
                                    <p:animEffect transition="in" filter="fade">
                                      <p:cBhvr>
                                        <p:cTn id="195" dur="500"/>
                                        <p:tgtEl>
                                          <p:spTgt spid="59"/>
                                        </p:tgtEl>
                                      </p:cBhvr>
                                    </p:animEffect>
                                  </p:childTnLst>
                                </p:cTn>
                              </p:par>
                            </p:childTnLst>
                          </p:cTn>
                        </p:par>
                      </p:childTnLst>
                    </p:cTn>
                  </p:par>
                  <p:par>
                    <p:cTn id="196" fill="hold">
                      <p:stCondLst>
                        <p:cond delay="indefinite"/>
                      </p:stCondLst>
                      <p:childTnLst>
                        <p:par>
                          <p:cTn id="197" fill="hold">
                            <p:stCondLst>
                              <p:cond delay="0"/>
                            </p:stCondLst>
                            <p:childTnLst>
                              <p:par>
                                <p:cTn id="198" presetID="10" presetClass="entr" presetSubtype="0" fill="hold" grpId="0" nodeType="clickEffect">
                                  <p:stCondLst>
                                    <p:cond delay="0"/>
                                  </p:stCondLst>
                                  <p:childTnLst>
                                    <p:set>
                                      <p:cBhvr>
                                        <p:cTn id="199" dur="1" fill="hold">
                                          <p:stCondLst>
                                            <p:cond delay="0"/>
                                          </p:stCondLst>
                                        </p:cTn>
                                        <p:tgtEl>
                                          <p:spTgt spid="60"/>
                                        </p:tgtEl>
                                        <p:attrNameLst>
                                          <p:attrName>style.visibility</p:attrName>
                                        </p:attrNameLst>
                                      </p:cBhvr>
                                      <p:to>
                                        <p:strVal val="visible"/>
                                      </p:to>
                                    </p:set>
                                    <p:animEffect transition="in" filter="fade">
                                      <p:cBhvr>
                                        <p:cTn id="200" dur="500"/>
                                        <p:tgtEl>
                                          <p:spTgt spid="60"/>
                                        </p:tgtEl>
                                      </p:cBhvr>
                                    </p:animEffect>
                                  </p:childTnLst>
                                </p:cTn>
                              </p:par>
                            </p:childTnLst>
                          </p:cTn>
                        </p:par>
                      </p:childTnLst>
                    </p:cTn>
                  </p:par>
                  <p:par>
                    <p:cTn id="201" fill="hold">
                      <p:stCondLst>
                        <p:cond delay="indefinite"/>
                      </p:stCondLst>
                      <p:childTnLst>
                        <p:par>
                          <p:cTn id="202" fill="hold">
                            <p:stCondLst>
                              <p:cond delay="0"/>
                            </p:stCondLst>
                            <p:childTnLst>
                              <p:par>
                                <p:cTn id="203" presetID="10" presetClass="entr" presetSubtype="0" fill="hold" nodeType="clickEffect">
                                  <p:stCondLst>
                                    <p:cond delay="0"/>
                                  </p:stCondLst>
                                  <p:childTnLst>
                                    <p:set>
                                      <p:cBhvr>
                                        <p:cTn id="204" dur="1" fill="hold">
                                          <p:stCondLst>
                                            <p:cond delay="0"/>
                                          </p:stCondLst>
                                        </p:cTn>
                                        <p:tgtEl>
                                          <p:spTgt spid="62"/>
                                        </p:tgtEl>
                                        <p:attrNameLst>
                                          <p:attrName>style.visibility</p:attrName>
                                        </p:attrNameLst>
                                      </p:cBhvr>
                                      <p:to>
                                        <p:strVal val="visible"/>
                                      </p:to>
                                    </p:set>
                                    <p:animEffect transition="in" filter="fade">
                                      <p:cBhvr>
                                        <p:cTn id="205" dur="500"/>
                                        <p:tgtEl>
                                          <p:spTgt spid="62"/>
                                        </p:tgtEl>
                                      </p:cBhvr>
                                    </p:animEffect>
                                  </p:childTnLst>
                                </p:cTn>
                              </p:par>
                            </p:childTnLst>
                          </p:cTn>
                        </p:par>
                      </p:childTnLst>
                    </p:cTn>
                  </p:par>
                  <p:par>
                    <p:cTn id="206" fill="hold">
                      <p:stCondLst>
                        <p:cond delay="indefinite"/>
                      </p:stCondLst>
                      <p:childTnLst>
                        <p:par>
                          <p:cTn id="207" fill="hold">
                            <p:stCondLst>
                              <p:cond delay="0"/>
                            </p:stCondLst>
                            <p:childTnLst>
                              <p:par>
                                <p:cTn id="208" presetID="10" presetClass="entr" presetSubtype="0" fill="hold" grpId="0" nodeType="clickEffect">
                                  <p:stCondLst>
                                    <p:cond delay="0"/>
                                  </p:stCondLst>
                                  <p:childTnLst>
                                    <p:set>
                                      <p:cBhvr>
                                        <p:cTn id="209" dur="1" fill="hold">
                                          <p:stCondLst>
                                            <p:cond delay="0"/>
                                          </p:stCondLst>
                                        </p:cTn>
                                        <p:tgtEl>
                                          <p:spTgt spid="63"/>
                                        </p:tgtEl>
                                        <p:attrNameLst>
                                          <p:attrName>style.visibility</p:attrName>
                                        </p:attrNameLst>
                                      </p:cBhvr>
                                      <p:to>
                                        <p:strVal val="visible"/>
                                      </p:to>
                                    </p:set>
                                    <p:animEffect transition="in" filter="fade">
                                      <p:cBhvr>
                                        <p:cTn id="210" dur="500"/>
                                        <p:tgtEl>
                                          <p:spTgt spid="63"/>
                                        </p:tgtEl>
                                      </p:cBhvr>
                                    </p:animEffect>
                                  </p:childTnLst>
                                </p:cTn>
                              </p:par>
                            </p:childTnLst>
                          </p:cTn>
                        </p:par>
                      </p:childTnLst>
                    </p:cTn>
                  </p:par>
                  <p:par>
                    <p:cTn id="211" fill="hold">
                      <p:stCondLst>
                        <p:cond delay="indefinite"/>
                      </p:stCondLst>
                      <p:childTnLst>
                        <p:par>
                          <p:cTn id="212" fill="hold">
                            <p:stCondLst>
                              <p:cond delay="0"/>
                            </p:stCondLst>
                            <p:childTnLst>
                              <p:par>
                                <p:cTn id="213" presetID="10" presetClass="entr" presetSubtype="0" fill="hold" grpId="0" nodeType="clickEffect">
                                  <p:stCondLst>
                                    <p:cond delay="0"/>
                                  </p:stCondLst>
                                  <p:childTnLst>
                                    <p:set>
                                      <p:cBhvr>
                                        <p:cTn id="214" dur="1" fill="hold">
                                          <p:stCondLst>
                                            <p:cond delay="0"/>
                                          </p:stCondLst>
                                        </p:cTn>
                                        <p:tgtEl>
                                          <p:spTgt spid="64"/>
                                        </p:tgtEl>
                                        <p:attrNameLst>
                                          <p:attrName>style.visibility</p:attrName>
                                        </p:attrNameLst>
                                      </p:cBhvr>
                                      <p:to>
                                        <p:strVal val="visible"/>
                                      </p:to>
                                    </p:set>
                                    <p:animEffect transition="in" filter="fade">
                                      <p:cBhvr>
                                        <p:cTn id="215" dur="500"/>
                                        <p:tgtEl>
                                          <p:spTgt spid="64"/>
                                        </p:tgtEl>
                                      </p:cBhvr>
                                    </p:animEffect>
                                  </p:childTnLst>
                                </p:cTn>
                              </p:par>
                            </p:childTnLst>
                          </p:cTn>
                        </p:par>
                      </p:childTnLst>
                    </p:cTn>
                  </p:par>
                  <p:par>
                    <p:cTn id="216" fill="hold">
                      <p:stCondLst>
                        <p:cond delay="indefinite"/>
                      </p:stCondLst>
                      <p:childTnLst>
                        <p:par>
                          <p:cTn id="217" fill="hold">
                            <p:stCondLst>
                              <p:cond delay="0"/>
                            </p:stCondLst>
                            <p:childTnLst>
                              <p:par>
                                <p:cTn id="218" presetID="10" presetClass="entr" presetSubtype="0" fill="hold" grpId="0" nodeType="clickEffect">
                                  <p:stCondLst>
                                    <p:cond delay="0"/>
                                  </p:stCondLst>
                                  <p:childTnLst>
                                    <p:set>
                                      <p:cBhvr>
                                        <p:cTn id="219" dur="1" fill="hold">
                                          <p:stCondLst>
                                            <p:cond delay="0"/>
                                          </p:stCondLst>
                                        </p:cTn>
                                        <p:tgtEl>
                                          <p:spTgt spid="65"/>
                                        </p:tgtEl>
                                        <p:attrNameLst>
                                          <p:attrName>style.visibility</p:attrName>
                                        </p:attrNameLst>
                                      </p:cBhvr>
                                      <p:to>
                                        <p:strVal val="visible"/>
                                      </p:to>
                                    </p:set>
                                    <p:animEffect transition="in" filter="fade">
                                      <p:cBhvr>
                                        <p:cTn id="220" dur="500"/>
                                        <p:tgtEl>
                                          <p:spTgt spid="65"/>
                                        </p:tgtEl>
                                      </p:cBhvr>
                                    </p:animEffect>
                                  </p:childTnLst>
                                </p:cTn>
                              </p:par>
                            </p:childTnLst>
                          </p:cTn>
                        </p:par>
                      </p:childTnLst>
                    </p:cTn>
                  </p:par>
                  <p:par>
                    <p:cTn id="221" fill="hold">
                      <p:stCondLst>
                        <p:cond delay="indefinite"/>
                      </p:stCondLst>
                      <p:childTnLst>
                        <p:par>
                          <p:cTn id="222" fill="hold">
                            <p:stCondLst>
                              <p:cond delay="0"/>
                            </p:stCondLst>
                            <p:childTnLst>
                              <p:par>
                                <p:cTn id="223" presetID="10" presetClass="entr" presetSubtype="0" fill="hold" grpId="0" nodeType="clickEffect">
                                  <p:stCondLst>
                                    <p:cond delay="0"/>
                                  </p:stCondLst>
                                  <p:childTnLst>
                                    <p:set>
                                      <p:cBhvr>
                                        <p:cTn id="224" dur="1" fill="hold">
                                          <p:stCondLst>
                                            <p:cond delay="0"/>
                                          </p:stCondLst>
                                        </p:cTn>
                                        <p:tgtEl>
                                          <p:spTgt spid="66"/>
                                        </p:tgtEl>
                                        <p:attrNameLst>
                                          <p:attrName>style.visibility</p:attrName>
                                        </p:attrNameLst>
                                      </p:cBhvr>
                                      <p:to>
                                        <p:strVal val="visible"/>
                                      </p:to>
                                    </p:set>
                                    <p:animEffect transition="in" filter="fade">
                                      <p:cBhvr>
                                        <p:cTn id="225" dur="500"/>
                                        <p:tgtEl>
                                          <p:spTgt spid="66"/>
                                        </p:tgtEl>
                                      </p:cBhvr>
                                    </p:animEffect>
                                  </p:childTnLst>
                                </p:cTn>
                              </p:par>
                            </p:childTnLst>
                          </p:cTn>
                        </p:par>
                      </p:childTnLst>
                    </p:cTn>
                  </p:par>
                  <p:par>
                    <p:cTn id="226" fill="hold">
                      <p:stCondLst>
                        <p:cond delay="indefinite"/>
                      </p:stCondLst>
                      <p:childTnLst>
                        <p:par>
                          <p:cTn id="227" fill="hold">
                            <p:stCondLst>
                              <p:cond delay="0"/>
                            </p:stCondLst>
                            <p:childTnLst>
                              <p:par>
                                <p:cTn id="228" presetID="10" presetClass="entr" presetSubtype="0" fill="hold" nodeType="clickEffect">
                                  <p:stCondLst>
                                    <p:cond delay="0"/>
                                  </p:stCondLst>
                                  <p:childTnLst>
                                    <p:set>
                                      <p:cBhvr>
                                        <p:cTn id="229" dur="1" fill="hold">
                                          <p:stCondLst>
                                            <p:cond delay="0"/>
                                          </p:stCondLst>
                                        </p:cTn>
                                        <p:tgtEl>
                                          <p:spTgt spid="68"/>
                                        </p:tgtEl>
                                        <p:attrNameLst>
                                          <p:attrName>style.visibility</p:attrName>
                                        </p:attrNameLst>
                                      </p:cBhvr>
                                      <p:to>
                                        <p:strVal val="visible"/>
                                      </p:to>
                                    </p:set>
                                    <p:animEffect transition="in" filter="fade">
                                      <p:cBhvr>
                                        <p:cTn id="230" dur="500"/>
                                        <p:tgtEl>
                                          <p:spTgt spid="68"/>
                                        </p:tgtEl>
                                      </p:cBhvr>
                                    </p:animEffect>
                                  </p:childTnLst>
                                </p:cTn>
                              </p:par>
                            </p:childTnLst>
                          </p:cTn>
                        </p:par>
                      </p:childTnLst>
                    </p:cTn>
                  </p:par>
                  <p:par>
                    <p:cTn id="231" fill="hold">
                      <p:stCondLst>
                        <p:cond delay="indefinite"/>
                      </p:stCondLst>
                      <p:childTnLst>
                        <p:par>
                          <p:cTn id="232" fill="hold">
                            <p:stCondLst>
                              <p:cond delay="0"/>
                            </p:stCondLst>
                            <p:childTnLst>
                              <p:par>
                                <p:cTn id="233" presetID="10" presetClass="entr" presetSubtype="0" fill="hold" grpId="0" nodeType="clickEffect">
                                  <p:stCondLst>
                                    <p:cond delay="0"/>
                                  </p:stCondLst>
                                  <p:childTnLst>
                                    <p:set>
                                      <p:cBhvr>
                                        <p:cTn id="234" dur="1" fill="hold">
                                          <p:stCondLst>
                                            <p:cond delay="0"/>
                                          </p:stCondLst>
                                        </p:cTn>
                                        <p:tgtEl>
                                          <p:spTgt spid="69"/>
                                        </p:tgtEl>
                                        <p:attrNameLst>
                                          <p:attrName>style.visibility</p:attrName>
                                        </p:attrNameLst>
                                      </p:cBhvr>
                                      <p:to>
                                        <p:strVal val="visible"/>
                                      </p:to>
                                    </p:set>
                                    <p:animEffect transition="in" filter="fade">
                                      <p:cBhvr>
                                        <p:cTn id="235" dur="500"/>
                                        <p:tgtEl>
                                          <p:spTgt spid="69"/>
                                        </p:tgtEl>
                                      </p:cBhvr>
                                    </p:animEffect>
                                  </p:childTnLst>
                                </p:cTn>
                              </p:par>
                            </p:childTnLst>
                          </p:cTn>
                        </p:par>
                      </p:childTnLst>
                    </p:cTn>
                  </p:par>
                  <p:par>
                    <p:cTn id="236" fill="hold">
                      <p:stCondLst>
                        <p:cond delay="indefinite"/>
                      </p:stCondLst>
                      <p:childTnLst>
                        <p:par>
                          <p:cTn id="237" fill="hold">
                            <p:stCondLst>
                              <p:cond delay="0"/>
                            </p:stCondLst>
                            <p:childTnLst>
                              <p:par>
                                <p:cTn id="238" presetID="10" presetClass="entr" presetSubtype="0" fill="hold" grpId="0" nodeType="clickEffect">
                                  <p:stCondLst>
                                    <p:cond delay="0"/>
                                  </p:stCondLst>
                                  <p:childTnLst>
                                    <p:set>
                                      <p:cBhvr>
                                        <p:cTn id="239" dur="1" fill="hold">
                                          <p:stCondLst>
                                            <p:cond delay="0"/>
                                          </p:stCondLst>
                                        </p:cTn>
                                        <p:tgtEl>
                                          <p:spTgt spid="71"/>
                                        </p:tgtEl>
                                        <p:attrNameLst>
                                          <p:attrName>style.visibility</p:attrName>
                                        </p:attrNameLst>
                                      </p:cBhvr>
                                      <p:to>
                                        <p:strVal val="visible"/>
                                      </p:to>
                                    </p:set>
                                    <p:animEffect transition="in" filter="fade">
                                      <p:cBhvr>
                                        <p:cTn id="240" dur="5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4" grpId="0" animBg="1"/>
      <p:bldP spid="7" grpId="0" animBg="1"/>
      <p:bldP spid="13" grpId="0" animBg="1"/>
      <p:bldP spid="14" grpId="0" animBg="1"/>
      <p:bldP spid="17" grpId="0" animBg="1"/>
      <p:bldP spid="18" grpId="0" animBg="1"/>
      <p:bldP spid="23" grpId="0" animBg="1"/>
      <p:bldP spid="24" grpId="0" animBg="1"/>
      <p:bldP spid="27" grpId="0" animBg="1"/>
      <p:bldP spid="30" grpId="0" animBg="1"/>
      <p:bldP spid="33"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50" grpId="0" animBg="1"/>
      <p:bldP spid="51" grpId="0" animBg="1"/>
      <p:bldP spid="54" grpId="0" animBg="1"/>
      <p:bldP spid="56" grpId="0" animBg="1"/>
      <p:bldP spid="59" grpId="0" animBg="1"/>
      <p:bldP spid="60" grpId="0" animBg="1"/>
      <p:bldP spid="63" grpId="0" animBg="1"/>
      <p:bldP spid="64" grpId="0" animBg="1"/>
      <p:bldP spid="65" grpId="0" animBg="1"/>
      <p:bldP spid="66" grpId="0" animBg="1"/>
      <p:bldP spid="69" grpId="0" animBg="1"/>
      <p:bldP spid="71"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F6FC7B-CD52-7D3D-0360-6E2B79D88AA0}"/>
            </a:ext>
          </a:extLst>
        </p:cNvPr>
        <p:cNvGrpSpPr/>
        <p:nvPr/>
      </p:nvGrpSpPr>
      <p:grpSpPr>
        <a:xfrm>
          <a:off x="0" y="0"/>
          <a:ext cx="0" cy="0"/>
          <a:chOff x="0" y="0"/>
          <a:chExt cx="0" cy="0"/>
        </a:xfrm>
      </p:grpSpPr>
      <p:graphicFrame>
        <p:nvGraphicFramePr>
          <p:cNvPr id="3" name="Diagramma 2">
            <a:extLst>
              <a:ext uri="{FF2B5EF4-FFF2-40B4-BE49-F238E27FC236}">
                <a16:creationId xmlns:a16="http://schemas.microsoft.com/office/drawing/2014/main" id="{43AE2EBD-168D-9CCC-03D1-B16DC042BE45}"/>
              </a:ext>
            </a:extLst>
          </p:cNvPr>
          <p:cNvGraphicFramePr/>
          <p:nvPr>
            <p:extLst>
              <p:ext uri="{D42A27DB-BD31-4B8C-83A1-F6EECF244321}">
                <p14:modId xmlns:p14="http://schemas.microsoft.com/office/powerpoint/2010/main" val="2110749136"/>
              </p:ext>
            </p:extLst>
          </p:nvPr>
        </p:nvGraphicFramePr>
        <p:xfrm>
          <a:off x="669242" y="172026"/>
          <a:ext cx="7776864" cy="6463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Ovale 7">
            <a:extLst>
              <a:ext uri="{FF2B5EF4-FFF2-40B4-BE49-F238E27FC236}">
                <a16:creationId xmlns:a16="http://schemas.microsoft.com/office/drawing/2014/main" id="{E4AFC8A9-69CA-DD4E-EA5A-8B3357553640}"/>
              </a:ext>
            </a:extLst>
          </p:cNvPr>
          <p:cNvSpPr/>
          <p:nvPr/>
        </p:nvSpPr>
        <p:spPr>
          <a:xfrm>
            <a:off x="271128" y="152366"/>
            <a:ext cx="1080120" cy="6955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73" name="Immagine 72">
            <a:extLst>
              <a:ext uri="{FF2B5EF4-FFF2-40B4-BE49-F238E27FC236}">
                <a16:creationId xmlns:a16="http://schemas.microsoft.com/office/drawing/2014/main" id="{88D7CA58-7E13-FF46-6CAA-0FCF03990425}"/>
              </a:ext>
            </a:extLst>
          </p:cNvPr>
          <p:cNvPicPr>
            <a:picLocks noChangeAspect="1"/>
          </p:cNvPicPr>
          <p:nvPr/>
        </p:nvPicPr>
        <p:blipFill>
          <a:blip r:embed="rId7"/>
          <a:stretch>
            <a:fillRect/>
          </a:stretch>
        </p:blipFill>
        <p:spPr>
          <a:xfrm>
            <a:off x="804564" y="2172704"/>
            <a:ext cx="7910245" cy="586791"/>
          </a:xfrm>
          <a:prstGeom prst="rect">
            <a:avLst/>
          </a:prstGeom>
        </p:spPr>
      </p:pic>
      <p:sp>
        <p:nvSpPr>
          <p:cNvPr id="2" name="CasellaDiTesto 1">
            <a:extLst>
              <a:ext uri="{FF2B5EF4-FFF2-40B4-BE49-F238E27FC236}">
                <a16:creationId xmlns:a16="http://schemas.microsoft.com/office/drawing/2014/main" id="{362E315F-06C4-3BD4-EA10-E9E97D08F468}"/>
              </a:ext>
            </a:extLst>
          </p:cNvPr>
          <p:cNvSpPr txBox="1"/>
          <p:nvPr/>
        </p:nvSpPr>
        <p:spPr>
          <a:xfrm>
            <a:off x="2483768" y="818357"/>
            <a:ext cx="4660490" cy="1200329"/>
          </a:xfrm>
          <a:prstGeom prst="rect">
            <a:avLst/>
          </a:prstGeom>
          <a:solidFill>
            <a:schemeClr val="accent1"/>
          </a:solidFill>
        </p:spPr>
        <p:txBody>
          <a:bodyPr wrap="square">
            <a:spAutoFit/>
          </a:bodyPr>
          <a:lstStyle/>
          <a:p>
            <a:r>
              <a:rPr lang="en-US" dirty="0">
                <a:solidFill>
                  <a:schemeClr val="bg1"/>
                </a:solidFill>
              </a:rPr>
              <a:t>To sort by extension, use the -X option, written in uppercase.</a:t>
            </a:r>
          </a:p>
          <a:p>
            <a:endParaRPr lang="en-US" dirty="0">
              <a:solidFill>
                <a:schemeClr val="bg1"/>
              </a:solidFill>
            </a:endParaRPr>
          </a:p>
          <a:p>
            <a:r>
              <a:rPr lang="en-US" dirty="0">
                <a:solidFill>
                  <a:schemeClr val="bg1"/>
                </a:solidFill>
              </a:rPr>
              <a:t>Files are sorted by extension.</a:t>
            </a:r>
            <a:endParaRPr lang="it-IT" dirty="0">
              <a:solidFill>
                <a:schemeClr val="bg1"/>
              </a:solidFill>
            </a:endParaRPr>
          </a:p>
        </p:txBody>
      </p:sp>
      <p:pic>
        <p:nvPicPr>
          <p:cNvPr id="5" name="Immagine 4">
            <a:extLst>
              <a:ext uri="{FF2B5EF4-FFF2-40B4-BE49-F238E27FC236}">
                <a16:creationId xmlns:a16="http://schemas.microsoft.com/office/drawing/2014/main" id="{17AD44EF-2DE6-59E7-E834-6BAA6B7B8094}"/>
              </a:ext>
            </a:extLst>
          </p:cNvPr>
          <p:cNvPicPr>
            <a:picLocks noChangeAspect="1"/>
          </p:cNvPicPr>
          <p:nvPr/>
        </p:nvPicPr>
        <p:blipFill>
          <a:blip r:embed="rId8"/>
          <a:stretch>
            <a:fillRect/>
          </a:stretch>
        </p:blipFill>
        <p:spPr>
          <a:xfrm>
            <a:off x="804564" y="2759495"/>
            <a:ext cx="7834039" cy="3711262"/>
          </a:xfrm>
          <a:prstGeom prst="rect">
            <a:avLst/>
          </a:prstGeom>
        </p:spPr>
      </p:pic>
      <p:sp>
        <p:nvSpPr>
          <p:cNvPr id="6" name="Ovale 5">
            <a:extLst>
              <a:ext uri="{FF2B5EF4-FFF2-40B4-BE49-F238E27FC236}">
                <a16:creationId xmlns:a16="http://schemas.microsoft.com/office/drawing/2014/main" id="{56F8248A-AFBC-AD4E-51BF-49262308BF92}"/>
              </a:ext>
            </a:extLst>
          </p:cNvPr>
          <p:cNvSpPr/>
          <p:nvPr/>
        </p:nvSpPr>
        <p:spPr>
          <a:xfrm>
            <a:off x="6804248" y="2565718"/>
            <a:ext cx="1535188" cy="390503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612613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animBg="1"/>
      <p:bldP spid="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84A756-7AE7-DABD-FA2C-E65EA3B4E543}"/>
            </a:ext>
          </a:extLst>
        </p:cNvPr>
        <p:cNvGrpSpPr/>
        <p:nvPr/>
      </p:nvGrpSpPr>
      <p:grpSpPr>
        <a:xfrm>
          <a:off x="0" y="0"/>
          <a:ext cx="0" cy="0"/>
          <a:chOff x="0" y="0"/>
          <a:chExt cx="0" cy="0"/>
        </a:xfrm>
      </p:grpSpPr>
      <p:graphicFrame>
        <p:nvGraphicFramePr>
          <p:cNvPr id="3" name="Diagramma 2">
            <a:extLst>
              <a:ext uri="{FF2B5EF4-FFF2-40B4-BE49-F238E27FC236}">
                <a16:creationId xmlns:a16="http://schemas.microsoft.com/office/drawing/2014/main" id="{F4B40045-A0A9-7983-C6AA-839B2856BED6}"/>
              </a:ext>
            </a:extLst>
          </p:cNvPr>
          <p:cNvGraphicFramePr/>
          <p:nvPr/>
        </p:nvGraphicFramePr>
        <p:xfrm>
          <a:off x="669242" y="172026"/>
          <a:ext cx="7776864" cy="6463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Ovale 7">
            <a:extLst>
              <a:ext uri="{FF2B5EF4-FFF2-40B4-BE49-F238E27FC236}">
                <a16:creationId xmlns:a16="http://schemas.microsoft.com/office/drawing/2014/main" id="{671BF9B9-1CF8-6DCE-9D9E-8B7AEDCF6686}"/>
              </a:ext>
            </a:extLst>
          </p:cNvPr>
          <p:cNvSpPr/>
          <p:nvPr/>
        </p:nvSpPr>
        <p:spPr>
          <a:xfrm>
            <a:off x="271128" y="152366"/>
            <a:ext cx="1080120" cy="6955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 name="CasellaDiTesto 1">
            <a:extLst>
              <a:ext uri="{FF2B5EF4-FFF2-40B4-BE49-F238E27FC236}">
                <a16:creationId xmlns:a16="http://schemas.microsoft.com/office/drawing/2014/main" id="{84208474-17B5-7F33-1FB0-EFF5105C295A}"/>
              </a:ext>
            </a:extLst>
          </p:cNvPr>
          <p:cNvSpPr txBox="1"/>
          <p:nvPr/>
        </p:nvSpPr>
        <p:spPr>
          <a:xfrm>
            <a:off x="2483768" y="818357"/>
            <a:ext cx="4660490" cy="1754326"/>
          </a:xfrm>
          <a:prstGeom prst="rect">
            <a:avLst/>
          </a:prstGeom>
          <a:solidFill>
            <a:schemeClr val="accent1"/>
          </a:solidFill>
        </p:spPr>
        <p:txBody>
          <a:bodyPr wrap="square">
            <a:spAutoFit/>
          </a:bodyPr>
          <a:lstStyle/>
          <a:p>
            <a:r>
              <a:rPr lang="en-US" dirty="0">
                <a:solidFill>
                  <a:schemeClr val="bg1"/>
                </a:solidFill>
              </a:rPr>
              <a:t>And if you want to omit certain files from the listing, use the --hide option.</a:t>
            </a:r>
          </a:p>
          <a:p>
            <a:r>
              <a:rPr lang="en-US" dirty="0">
                <a:solidFill>
                  <a:schemeClr val="bg1"/>
                </a:solidFill>
              </a:rPr>
              <a:t>If you don't want to see the files which end in that conf in the listing, you can run this command:</a:t>
            </a:r>
          </a:p>
          <a:p>
            <a:pPr algn="ctr"/>
            <a:r>
              <a:rPr lang="en-US" dirty="0">
                <a:solidFill>
                  <a:schemeClr val="bg1"/>
                </a:solidFill>
              </a:rPr>
              <a:t>ls --hide=*.conf  /</a:t>
            </a:r>
            <a:r>
              <a:rPr lang="en-US" dirty="0" err="1">
                <a:solidFill>
                  <a:schemeClr val="bg1"/>
                </a:solidFill>
              </a:rPr>
              <a:t>etc</a:t>
            </a:r>
            <a:r>
              <a:rPr lang="en-US" dirty="0">
                <a:solidFill>
                  <a:schemeClr val="bg1"/>
                </a:solidFill>
              </a:rPr>
              <a:t> </a:t>
            </a:r>
          </a:p>
        </p:txBody>
      </p:sp>
      <p:pic>
        <p:nvPicPr>
          <p:cNvPr id="11" name="Immagine 10">
            <a:extLst>
              <a:ext uri="{FF2B5EF4-FFF2-40B4-BE49-F238E27FC236}">
                <a16:creationId xmlns:a16="http://schemas.microsoft.com/office/drawing/2014/main" id="{B74E4DBE-66FF-5822-4D2D-A0BA2CE31295}"/>
              </a:ext>
            </a:extLst>
          </p:cNvPr>
          <p:cNvPicPr>
            <a:picLocks noChangeAspect="1"/>
          </p:cNvPicPr>
          <p:nvPr/>
        </p:nvPicPr>
        <p:blipFill>
          <a:blip r:embed="rId7"/>
          <a:stretch>
            <a:fillRect/>
          </a:stretch>
        </p:blipFill>
        <p:spPr>
          <a:xfrm>
            <a:off x="674032" y="914182"/>
            <a:ext cx="7795936" cy="5029636"/>
          </a:xfrm>
          <a:prstGeom prst="rect">
            <a:avLst/>
          </a:prstGeom>
        </p:spPr>
      </p:pic>
      <p:sp>
        <p:nvSpPr>
          <p:cNvPr id="12" name="Ovale 11">
            <a:extLst>
              <a:ext uri="{FF2B5EF4-FFF2-40B4-BE49-F238E27FC236}">
                <a16:creationId xmlns:a16="http://schemas.microsoft.com/office/drawing/2014/main" id="{774B973A-0C8C-FA9C-0FD3-5F021CB474F3}"/>
              </a:ext>
            </a:extLst>
          </p:cNvPr>
          <p:cNvSpPr/>
          <p:nvPr/>
        </p:nvSpPr>
        <p:spPr>
          <a:xfrm>
            <a:off x="2004312" y="1017060"/>
            <a:ext cx="2279655" cy="6955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4" name="CasellaDiTesto 13">
            <a:extLst>
              <a:ext uri="{FF2B5EF4-FFF2-40B4-BE49-F238E27FC236}">
                <a16:creationId xmlns:a16="http://schemas.microsoft.com/office/drawing/2014/main" id="{E7B258C5-AC9F-7E74-B9F0-96E7F0A881D1}"/>
              </a:ext>
            </a:extLst>
          </p:cNvPr>
          <p:cNvSpPr txBox="1"/>
          <p:nvPr/>
        </p:nvSpPr>
        <p:spPr>
          <a:xfrm>
            <a:off x="2227007" y="2277296"/>
            <a:ext cx="4611328" cy="1477328"/>
          </a:xfrm>
          <a:prstGeom prst="rect">
            <a:avLst/>
          </a:prstGeom>
          <a:solidFill>
            <a:schemeClr val="accent1"/>
          </a:solidFill>
        </p:spPr>
        <p:txBody>
          <a:bodyPr wrap="square">
            <a:spAutoFit/>
          </a:bodyPr>
          <a:lstStyle/>
          <a:p>
            <a:r>
              <a:rPr lang="en-US" dirty="0">
                <a:solidFill>
                  <a:schemeClr val="bg1"/>
                </a:solidFill>
              </a:rPr>
              <a:t>With -R option you can list directories recursively.</a:t>
            </a:r>
          </a:p>
          <a:p>
            <a:r>
              <a:rPr lang="en-US" dirty="0">
                <a:solidFill>
                  <a:schemeClr val="bg1"/>
                </a:solidFill>
              </a:rPr>
              <a:t>Recursively means that ls works its way through the entire directory tree below the starting </a:t>
            </a:r>
            <a:r>
              <a:rPr lang="en-US" dirty="0" err="1">
                <a:solidFill>
                  <a:schemeClr val="bg1"/>
                </a:solidFill>
              </a:rPr>
              <a:t>directory,and</a:t>
            </a:r>
            <a:r>
              <a:rPr lang="en-US" dirty="0">
                <a:solidFill>
                  <a:schemeClr val="bg1"/>
                </a:solidFill>
              </a:rPr>
              <a:t> lists the files in each subdirectory.</a:t>
            </a:r>
            <a:endParaRPr lang="it-IT" dirty="0">
              <a:solidFill>
                <a:schemeClr val="bg1"/>
              </a:solidFill>
            </a:endParaRPr>
          </a:p>
        </p:txBody>
      </p:sp>
      <p:pic>
        <p:nvPicPr>
          <p:cNvPr id="16" name="Immagine 15">
            <a:extLst>
              <a:ext uri="{FF2B5EF4-FFF2-40B4-BE49-F238E27FC236}">
                <a16:creationId xmlns:a16="http://schemas.microsoft.com/office/drawing/2014/main" id="{B8870C99-311F-8CE6-AE3F-6A4CD7779E02}"/>
              </a:ext>
            </a:extLst>
          </p:cNvPr>
          <p:cNvPicPr>
            <a:picLocks noChangeAspect="1"/>
          </p:cNvPicPr>
          <p:nvPr/>
        </p:nvPicPr>
        <p:blipFill>
          <a:blip r:embed="rId8"/>
          <a:stretch>
            <a:fillRect/>
          </a:stretch>
        </p:blipFill>
        <p:spPr>
          <a:xfrm>
            <a:off x="650170" y="938605"/>
            <a:ext cx="7795936" cy="5052498"/>
          </a:xfrm>
          <a:prstGeom prst="rect">
            <a:avLst/>
          </a:prstGeom>
        </p:spPr>
      </p:pic>
      <p:sp>
        <p:nvSpPr>
          <p:cNvPr id="17" name="Ovale 16">
            <a:extLst>
              <a:ext uri="{FF2B5EF4-FFF2-40B4-BE49-F238E27FC236}">
                <a16:creationId xmlns:a16="http://schemas.microsoft.com/office/drawing/2014/main" id="{8666620C-D2C5-E593-3C3D-45F59194C2D8}"/>
              </a:ext>
            </a:extLst>
          </p:cNvPr>
          <p:cNvSpPr/>
          <p:nvPr/>
        </p:nvSpPr>
        <p:spPr>
          <a:xfrm>
            <a:off x="2339752" y="999931"/>
            <a:ext cx="1080120" cy="6955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9" name="Immagine 18">
            <a:extLst>
              <a:ext uri="{FF2B5EF4-FFF2-40B4-BE49-F238E27FC236}">
                <a16:creationId xmlns:a16="http://schemas.microsoft.com/office/drawing/2014/main" id="{233A945D-3592-B471-55D3-774CD4A1A368}"/>
              </a:ext>
            </a:extLst>
          </p:cNvPr>
          <p:cNvPicPr>
            <a:picLocks noChangeAspect="1"/>
          </p:cNvPicPr>
          <p:nvPr/>
        </p:nvPicPr>
        <p:blipFill>
          <a:blip r:embed="rId9"/>
          <a:stretch>
            <a:fillRect/>
          </a:stretch>
        </p:blipFill>
        <p:spPr>
          <a:xfrm>
            <a:off x="680427" y="1588151"/>
            <a:ext cx="7704488" cy="4115157"/>
          </a:xfrm>
          <a:prstGeom prst="rect">
            <a:avLst/>
          </a:prstGeom>
        </p:spPr>
      </p:pic>
      <p:sp>
        <p:nvSpPr>
          <p:cNvPr id="20" name="Ovale 19">
            <a:extLst>
              <a:ext uri="{FF2B5EF4-FFF2-40B4-BE49-F238E27FC236}">
                <a16:creationId xmlns:a16="http://schemas.microsoft.com/office/drawing/2014/main" id="{970AB003-A091-C5AE-98F7-2D3D0022E634}"/>
              </a:ext>
            </a:extLst>
          </p:cNvPr>
          <p:cNvSpPr/>
          <p:nvPr/>
        </p:nvSpPr>
        <p:spPr>
          <a:xfrm>
            <a:off x="634356" y="1609324"/>
            <a:ext cx="2497483" cy="30750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1" name="Ovale 20">
            <a:extLst>
              <a:ext uri="{FF2B5EF4-FFF2-40B4-BE49-F238E27FC236}">
                <a16:creationId xmlns:a16="http://schemas.microsoft.com/office/drawing/2014/main" id="{BCFD4C92-DE57-7418-F91E-DA5FDE93871E}"/>
              </a:ext>
            </a:extLst>
          </p:cNvPr>
          <p:cNvSpPr/>
          <p:nvPr/>
        </p:nvSpPr>
        <p:spPr>
          <a:xfrm>
            <a:off x="634000" y="2230911"/>
            <a:ext cx="2497483" cy="30750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2" name="Ovale 21">
            <a:extLst>
              <a:ext uri="{FF2B5EF4-FFF2-40B4-BE49-F238E27FC236}">
                <a16:creationId xmlns:a16="http://schemas.microsoft.com/office/drawing/2014/main" id="{952D245E-6179-9429-A4D2-A39B0092F7C0}"/>
              </a:ext>
            </a:extLst>
          </p:cNvPr>
          <p:cNvSpPr/>
          <p:nvPr/>
        </p:nvSpPr>
        <p:spPr>
          <a:xfrm>
            <a:off x="595374" y="4942451"/>
            <a:ext cx="3256546" cy="32739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4" name="CasellaDiTesto 23">
            <a:extLst>
              <a:ext uri="{FF2B5EF4-FFF2-40B4-BE49-F238E27FC236}">
                <a16:creationId xmlns:a16="http://schemas.microsoft.com/office/drawing/2014/main" id="{CA1859B1-2DFD-38FC-E700-CF8B06A3A353}"/>
              </a:ext>
            </a:extLst>
          </p:cNvPr>
          <p:cNvSpPr txBox="1"/>
          <p:nvPr/>
        </p:nvSpPr>
        <p:spPr>
          <a:xfrm>
            <a:off x="2227007" y="615303"/>
            <a:ext cx="4611328" cy="4247317"/>
          </a:xfrm>
          <a:prstGeom prst="rect">
            <a:avLst/>
          </a:prstGeom>
          <a:solidFill>
            <a:schemeClr val="accent1"/>
          </a:solidFill>
        </p:spPr>
        <p:txBody>
          <a:bodyPr wrap="square">
            <a:spAutoFit/>
          </a:bodyPr>
          <a:lstStyle/>
          <a:p>
            <a:r>
              <a:rPr lang="en-US" dirty="0">
                <a:solidFill>
                  <a:schemeClr val="bg1"/>
                </a:solidFill>
              </a:rPr>
              <a:t>At the end, let me tell you something that will definitely surprise you. Up until now in the course, we've never actually run the original ls command.</a:t>
            </a:r>
          </a:p>
          <a:p>
            <a:endParaRPr lang="en-US" dirty="0">
              <a:solidFill>
                <a:schemeClr val="bg1"/>
              </a:solidFill>
            </a:endParaRPr>
          </a:p>
          <a:p>
            <a:r>
              <a:rPr lang="en-US" dirty="0">
                <a:solidFill>
                  <a:schemeClr val="bg1"/>
                </a:solidFill>
              </a:rPr>
              <a:t>If you run </a:t>
            </a:r>
            <a:r>
              <a:rPr lang="en-US" b="1" u="sng" dirty="0">
                <a:solidFill>
                  <a:schemeClr val="bg1"/>
                </a:solidFill>
              </a:rPr>
              <a:t>type ls</a:t>
            </a:r>
            <a:r>
              <a:rPr lang="en-US" dirty="0">
                <a:solidFill>
                  <a:schemeClr val="bg1"/>
                </a:solidFill>
              </a:rPr>
              <a:t>, you'll see that there's an alias called ls to ls --color=auto</a:t>
            </a:r>
          </a:p>
          <a:p>
            <a:endParaRPr lang="en-US" dirty="0">
              <a:solidFill>
                <a:schemeClr val="bg1"/>
              </a:solidFill>
            </a:endParaRPr>
          </a:p>
          <a:p>
            <a:r>
              <a:rPr lang="en-US" dirty="0">
                <a:solidFill>
                  <a:schemeClr val="bg1"/>
                </a:solidFill>
              </a:rPr>
              <a:t>The --color=auto is the option that provides the different colors for the different file types in the listing. That’s why when you run ls -l </a:t>
            </a:r>
          </a:p>
          <a:p>
            <a:r>
              <a:rPr lang="en-US" dirty="0">
                <a:solidFill>
                  <a:schemeClr val="bg1"/>
                </a:solidFill>
              </a:rPr>
              <a:t>you see directories in blue,</a:t>
            </a:r>
          </a:p>
          <a:p>
            <a:r>
              <a:rPr lang="en-US" dirty="0">
                <a:solidFill>
                  <a:schemeClr val="bg1"/>
                </a:solidFill>
              </a:rPr>
              <a:t>regular files in black, </a:t>
            </a:r>
          </a:p>
          <a:p>
            <a:r>
              <a:rPr lang="en-US" dirty="0" err="1">
                <a:solidFill>
                  <a:schemeClr val="bg1"/>
                </a:solidFill>
              </a:rPr>
              <a:t>symlinks</a:t>
            </a:r>
            <a:r>
              <a:rPr lang="en-US" dirty="0">
                <a:solidFill>
                  <a:schemeClr val="bg1"/>
                </a:solidFill>
              </a:rPr>
              <a:t> in cyan</a:t>
            </a:r>
          </a:p>
          <a:p>
            <a:r>
              <a:rPr lang="en-US" dirty="0">
                <a:solidFill>
                  <a:schemeClr val="bg1"/>
                </a:solidFill>
              </a:rPr>
              <a:t>device files in yellow on a black background.</a:t>
            </a:r>
            <a:endParaRPr lang="it-IT" dirty="0">
              <a:solidFill>
                <a:schemeClr val="bg1"/>
              </a:solidFill>
            </a:endParaRPr>
          </a:p>
        </p:txBody>
      </p:sp>
      <p:sp>
        <p:nvSpPr>
          <p:cNvPr id="26" name="CasellaDiTesto 25">
            <a:extLst>
              <a:ext uri="{FF2B5EF4-FFF2-40B4-BE49-F238E27FC236}">
                <a16:creationId xmlns:a16="http://schemas.microsoft.com/office/drawing/2014/main" id="{293C06A7-7D20-D461-B476-44C250BFFDBD}"/>
              </a:ext>
            </a:extLst>
          </p:cNvPr>
          <p:cNvSpPr txBox="1"/>
          <p:nvPr/>
        </p:nvSpPr>
        <p:spPr>
          <a:xfrm>
            <a:off x="2190357" y="5576343"/>
            <a:ext cx="4611328" cy="1200329"/>
          </a:xfrm>
          <a:prstGeom prst="rect">
            <a:avLst/>
          </a:prstGeom>
          <a:solidFill>
            <a:schemeClr val="accent1"/>
          </a:solidFill>
        </p:spPr>
        <p:txBody>
          <a:bodyPr wrap="square">
            <a:spAutoFit/>
          </a:bodyPr>
          <a:lstStyle/>
          <a:p>
            <a:r>
              <a:rPr lang="en-US" dirty="0">
                <a:solidFill>
                  <a:schemeClr val="bg1"/>
                </a:solidFill>
              </a:rPr>
              <a:t>If you want to run the original ls command without adding --color=auto, run \ls and you’ll see everything displayed in black. The \ char cancels the alias.</a:t>
            </a:r>
            <a:endParaRPr lang="it-IT" dirty="0">
              <a:solidFill>
                <a:schemeClr val="bg1"/>
              </a:solidFill>
            </a:endParaRPr>
          </a:p>
        </p:txBody>
      </p:sp>
      <p:pic>
        <p:nvPicPr>
          <p:cNvPr id="28" name="Immagine 27">
            <a:extLst>
              <a:ext uri="{FF2B5EF4-FFF2-40B4-BE49-F238E27FC236}">
                <a16:creationId xmlns:a16="http://schemas.microsoft.com/office/drawing/2014/main" id="{FF28360A-A337-59D6-AC56-0CFE0D0016CE}"/>
              </a:ext>
            </a:extLst>
          </p:cNvPr>
          <p:cNvPicPr>
            <a:picLocks noChangeAspect="1"/>
          </p:cNvPicPr>
          <p:nvPr/>
        </p:nvPicPr>
        <p:blipFill>
          <a:blip r:embed="rId10"/>
          <a:stretch>
            <a:fillRect/>
          </a:stretch>
        </p:blipFill>
        <p:spPr>
          <a:xfrm>
            <a:off x="674032" y="1401904"/>
            <a:ext cx="7795936" cy="4054191"/>
          </a:xfrm>
          <a:prstGeom prst="rect">
            <a:avLst/>
          </a:prstGeom>
        </p:spPr>
      </p:pic>
      <p:sp>
        <p:nvSpPr>
          <p:cNvPr id="29" name="Ovale 28">
            <a:extLst>
              <a:ext uri="{FF2B5EF4-FFF2-40B4-BE49-F238E27FC236}">
                <a16:creationId xmlns:a16="http://schemas.microsoft.com/office/drawing/2014/main" id="{DF1E054E-2736-9283-D49D-54BF8F72540D}"/>
              </a:ext>
            </a:extLst>
          </p:cNvPr>
          <p:cNvSpPr/>
          <p:nvPr/>
        </p:nvSpPr>
        <p:spPr>
          <a:xfrm>
            <a:off x="2082315" y="1566229"/>
            <a:ext cx="1080120" cy="53335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300834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fade">
                                      <p:cBhvr>
                                        <p:cTn id="32" dur="500"/>
                                        <p:tgtEl>
                                          <p:spTgt spid="16"/>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fade">
                                      <p:cBhvr>
                                        <p:cTn id="37" dur="500"/>
                                        <p:tgtEl>
                                          <p:spTgt spid="17"/>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fade">
                                      <p:cBhvr>
                                        <p:cTn id="42" dur="500"/>
                                        <p:tgtEl>
                                          <p:spTgt spid="19"/>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fade">
                                      <p:cBhvr>
                                        <p:cTn id="47" dur="500"/>
                                        <p:tgtEl>
                                          <p:spTgt spid="20"/>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21"/>
                                        </p:tgtEl>
                                        <p:attrNameLst>
                                          <p:attrName>style.visibility</p:attrName>
                                        </p:attrNameLst>
                                      </p:cBhvr>
                                      <p:to>
                                        <p:strVal val="visible"/>
                                      </p:to>
                                    </p:set>
                                    <p:animEffect transition="in" filter="fade">
                                      <p:cBhvr>
                                        <p:cTn id="52" dur="500"/>
                                        <p:tgtEl>
                                          <p:spTgt spid="21"/>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22"/>
                                        </p:tgtEl>
                                        <p:attrNameLst>
                                          <p:attrName>style.visibility</p:attrName>
                                        </p:attrNameLst>
                                      </p:cBhvr>
                                      <p:to>
                                        <p:strVal val="visible"/>
                                      </p:to>
                                    </p:set>
                                    <p:animEffect transition="in" filter="fade">
                                      <p:cBhvr>
                                        <p:cTn id="57" dur="500"/>
                                        <p:tgtEl>
                                          <p:spTgt spid="22"/>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29"/>
                                        </p:tgtEl>
                                        <p:attrNameLst>
                                          <p:attrName>style.visibility</p:attrName>
                                        </p:attrNameLst>
                                      </p:cBhvr>
                                      <p:to>
                                        <p:strVal val="visible"/>
                                      </p:to>
                                    </p:set>
                                    <p:animEffect transition="in" filter="fade">
                                      <p:cBhvr>
                                        <p:cTn id="62"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animBg="1"/>
      <p:bldP spid="12" grpId="0" animBg="1"/>
      <p:bldP spid="14" grpId="0" animBg="1"/>
      <p:bldP spid="17" grpId="0" animBg="1"/>
      <p:bldP spid="20" grpId="0" animBg="1"/>
      <p:bldP spid="21" grpId="0" animBg="1"/>
      <p:bldP spid="22" grpId="0" animBg="1"/>
      <p:bldP spid="29"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3B8169-4C8B-DCBE-E220-F326FA3C4283}"/>
            </a:ext>
          </a:extLst>
        </p:cNvPr>
        <p:cNvGrpSpPr/>
        <p:nvPr/>
      </p:nvGrpSpPr>
      <p:grpSpPr>
        <a:xfrm>
          <a:off x="0" y="0"/>
          <a:ext cx="0" cy="0"/>
          <a:chOff x="0" y="0"/>
          <a:chExt cx="0" cy="0"/>
        </a:xfrm>
      </p:grpSpPr>
      <p:graphicFrame>
        <p:nvGraphicFramePr>
          <p:cNvPr id="3" name="Diagramma 2">
            <a:extLst>
              <a:ext uri="{FF2B5EF4-FFF2-40B4-BE49-F238E27FC236}">
                <a16:creationId xmlns:a16="http://schemas.microsoft.com/office/drawing/2014/main" id="{B0C97C11-E483-3EBA-5C75-7D67640B76A4}"/>
              </a:ext>
            </a:extLst>
          </p:cNvPr>
          <p:cNvGraphicFramePr/>
          <p:nvPr/>
        </p:nvGraphicFramePr>
        <p:xfrm>
          <a:off x="669242" y="172026"/>
          <a:ext cx="7776864" cy="6463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Ovale 7">
            <a:extLst>
              <a:ext uri="{FF2B5EF4-FFF2-40B4-BE49-F238E27FC236}">
                <a16:creationId xmlns:a16="http://schemas.microsoft.com/office/drawing/2014/main" id="{B8BB7353-D1BA-481F-1DB1-876A1B13F486}"/>
              </a:ext>
            </a:extLst>
          </p:cNvPr>
          <p:cNvSpPr/>
          <p:nvPr/>
        </p:nvSpPr>
        <p:spPr>
          <a:xfrm>
            <a:off x="271128" y="152366"/>
            <a:ext cx="1080120" cy="6955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5" name="Immagine 4">
            <a:extLst>
              <a:ext uri="{FF2B5EF4-FFF2-40B4-BE49-F238E27FC236}">
                <a16:creationId xmlns:a16="http://schemas.microsoft.com/office/drawing/2014/main" id="{FEBFA8DB-C95F-5D73-5A58-AAB5661C3A36}"/>
              </a:ext>
            </a:extLst>
          </p:cNvPr>
          <p:cNvPicPr>
            <a:picLocks noChangeAspect="1"/>
          </p:cNvPicPr>
          <p:nvPr/>
        </p:nvPicPr>
        <p:blipFill>
          <a:blip r:embed="rId7"/>
          <a:stretch>
            <a:fillRect/>
          </a:stretch>
        </p:blipFill>
        <p:spPr>
          <a:xfrm>
            <a:off x="780509" y="1052736"/>
            <a:ext cx="3025402" cy="5121084"/>
          </a:xfrm>
          <a:prstGeom prst="rect">
            <a:avLst/>
          </a:prstGeom>
        </p:spPr>
      </p:pic>
      <p:pic>
        <p:nvPicPr>
          <p:cNvPr id="7" name="Immagine 6">
            <a:extLst>
              <a:ext uri="{FF2B5EF4-FFF2-40B4-BE49-F238E27FC236}">
                <a16:creationId xmlns:a16="http://schemas.microsoft.com/office/drawing/2014/main" id="{3486B39B-31FB-7F19-D4AD-66CACD547F7C}"/>
              </a:ext>
            </a:extLst>
          </p:cNvPr>
          <p:cNvPicPr>
            <a:picLocks noChangeAspect="1"/>
          </p:cNvPicPr>
          <p:nvPr/>
        </p:nvPicPr>
        <p:blipFill>
          <a:blip r:embed="rId8"/>
          <a:stretch>
            <a:fillRect/>
          </a:stretch>
        </p:blipFill>
        <p:spPr>
          <a:xfrm>
            <a:off x="3805911" y="1025392"/>
            <a:ext cx="3482642" cy="4968671"/>
          </a:xfrm>
          <a:prstGeom prst="rect">
            <a:avLst/>
          </a:prstGeom>
        </p:spPr>
      </p:pic>
      <p:pic>
        <p:nvPicPr>
          <p:cNvPr id="10" name="Immagine 9">
            <a:extLst>
              <a:ext uri="{FF2B5EF4-FFF2-40B4-BE49-F238E27FC236}">
                <a16:creationId xmlns:a16="http://schemas.microsoft.com/office/drawing/2014/main" id="{A559DF06-C8C7-0E08-CF64-25C1431A6C4D}"/>
              </a:ext>
            </a:extLst>
          </p:cNvPr>
          <p:cNvPicPr>
            <a:picLocks noChangeAspect="1"/>
          </p:cNvPicPr>
          <p:nvPr/>
        </p:nvPicPr>
        <p:blipFill>
          <a:blip r:embed="rId9"/>
          <a:stretch>
            <a:fillRect/>
          </a:stretch>
        </p:blipFill>
        <p:spPr>
          <a:xfrm>
            <a:off x="7092280" y="1025392"/>
            <a:ext cx="1981372" cy="1158340"/>
          </a:xfrm>
          <a:prstGeom prst="rect">
            <a:avLst/>
          </a:prstGeom>
        </p:spPr>
      </p:pic>
    </p:spTree>
    <p:extLst>
      <p:ext uri="{BB962C8B-B14F-4D97-AF65-F5344CB8AC3E}">
        <p14:creationId xmlns:p14="http://schemas.microsoft.com/office/powerpoint/2010/main" val="28651448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440AE0-B39E-1CCF-60C1-31DBE9202156}"/>
            </a:ext>
          </a:extLst>
        </p:cNvPr>
        <p:cNvGrpSpPr/>
        <p:nvPr/>
      </p:nvGrpSpPr>
      <p:grpSpPr>
        <a:xfrm>
          <a:off x="0" y="0"/>
          <a:ext cx="0" cy="0"/>
          <a:chOff x="0" y="0"/>
          <a:chExt cx="0" cy="0"/>
        </a:xfrm>
      </p:grpSpPr>
      <p:graphicFrame>
        <p:nvGraphicFramePr>
          <p:cNvPr id="3" name="Diagramma 2">
            <a:extLst>
              <a:ext uri="{FF2B5EF4-FFF2-40B4-BE49-F238E27FC236}">
                <a16:creationId xmlns:a16="http://schemas.microsoft.com/office/drawing/2014/main" id="{09E4ACAC-9C31-63B8-CE9C-7DABC5AD839A}"/>
              </a:ext>
            </a:extLst>
          </p:cNvPr>
          <p:cNvGraphicFramePr/>
          <p:nvPr>
            <p:extLst>
              <p:ext uri="{D42A27DB-BD31-4B8C-83A1-F6EECF244321}">
                <p14:modId xmlns:p14="http://schemas.microsoft.com/office/powerpoint/2010/main" val="3727342535"/>
              </p:ext>
            </p:extLst>
          </p:nvPr>
        </p:nvGraphicFramePr>
        <p:xfrm>
          <a:off x="669242" y="172026"/>
          <a:ext cx="7776864" cy="6463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Ovale 7">
            <a:extLst>
              <a:ext uri="{FF2B5EF4-FFF2-40B4-BE49-F238E27FC236}">
                <a16:creationId xmlns:a16="http://schemas.microsoft.com/office/drawing/2014/main" id="{B7F07671-0AA7-18CA-FA50-4AE506A84938}"/>
              </a:ext>
            </a:extLst>
          </p:cNvPr>
          <p:cNvSpPr/>
          <p:nvPr/>
        </p:nvSpPr>
        <p:spPr>
          <a:xfrm>
            <a:off x="271128" y="152366"/>
            <a:ext cx="1080120" cy="6955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4" name="Immagine 3">
            <a:extLst>
              <a:ext uri="{FF2B5EF4-FFF2-40B4-BE49-F238E27FC236}">
                <a16:creationId xmlns:a16="http://schemas.microsoft.com/office/drawing/2014/main" id="{F49ABADD-754E-C265-1D09-FB53216FD606}"/>
              </a:ext>
            </a:extLst>
          </p:cNvPr>
          <p:cNvPicPr>
            <a:picLocks noChangeAspect="1"/>
          </p:cNvPicPr>
          <p:nvPr/>
        </p:nvPicPr>
        <p:blipFill>
          <a:blip r:embed="rId7"/>
          <a:stretch>
            <a:fillRect/>
          </a:stretch>
        </p:blipFill>
        <p:spPr>
          <a:xfrm>
            <a:off x="467544" y="1052736"/>
            <a:ext cx="8352928" cy="1810822"/>
          </a:xfrm>
          <a:prstGeom prst="rect">
            <a:avLst/>
          </a:prstGeom>
        </p:spPr>
      </p:pic>
      <p:sp>
        <p:nvSpPr>
          <p:cNvPr id="9" name="CasellaDiTesto 8">
            <a:extLst>
              <a:ext uri="{FF2B5EF4-FFF2-40B4-BE49-F238E27FC236}">
                <a16:creationId xmlns:a16="http://schemas.microsoft.com/office/drawing/2014/main" id="{021672F4-336E-C0BF-6974-2857BB065374}"/>
              </a:ext>
            </a:extLst>
          </p:cNvPr>
          <p:cNvSpPr txBox="1"/>
          <p:nvPr/>
        </p:nvSpPr>
        <p:spPr>
          <a:xfrm>
            <a:off x="1979712" y="3097937"/>
            <a:ext cx="4611328" cy="1754326"/>
          </a:xfrm>
          <a:prstGeom prst="rect">
            <a:avLst/>
          </a:prstGeom>
          <a:solidFill>
            <a:schemeClr val="accent1"/>
          </a:solidFill>
        </p:spPr>
        <p:txBody>
          <a:bodyPr wrap="square">
            <a:spAutoFit/>
          </a:bodyPr>
          <a:lstStyle/>
          <a:p>
            <a:r>
              <a:rPr lang="en-US" dirty="0">
                <a:solidFill>
                  <a:schemeClr val="bg1"/>
                </a:solidFill>
              </a:rPr>
              <a:t>Linux timestamps hold an integer number rather than a date and time.</a:t>
            </a:r>
          </a:p>
          <a:p>
            <a:endParaRPr lang="en-US" dirty="0">
              <a:solidFill>
                <a:schemeClr val="bg1"/>
              </a:solidFill>
            </a:endParaRPr>
          </a:p>
          <a:p>
            <a:r>
              <a:rPr lang="en-US" dirty="0">
                <a:solidFill>
                  <a:schemeClr val="bg1"/>
                </a:solidFill>
              </a:rPr>
              <a:t>This number is the number of seconds since the unique epoch, which was midnight on January 1st, 1970</a:t>
            </a:r>
            <a:endParaRPr lang="it-IT" dirty="0">
              <a:solidFill>
                <a:schemeClr val="bg1"/>
              </a:solidFill>
            </a:endParaRPr>
          </a:p>
        </p:txBody>
      </p:sp>
      <p:pic>
        <p:nvPicPr>
          <p:cNvPr id="12" name="Immagine 11">
            <a:extLst>
              <a:ext uri="{FF2B5EF4-FFF2-40B4-BE49-F238E27FC236}">
                <a16:creationId xmlns:a16="http://schemas.microsoft.com/office/drawing/2014/main" id="{E934999D-E931-DAC7-4A91-7D94C90887A1}"/>
              </a:ext>
            </a:extLst>
          </p:cNvPr>
          <p:cNvPicPr>
            <a:picLocks noChangeAspect="1"/>
          </p:cNvPicPr>
          <p:nvPr/>
        </p:nvPicPr>
        <p:blipFill>
          <a:blip r:embed="rId8"/>
          <a:stretch>
            <a:fillRect/>
          </a:stretch>
        </p:blipFill>
        <p:spPr>
          <a:xfrm>
            <a:off x="677842" y="910371"/>
            <a:ext cx="7788315" cy="5037257"/>
          </a:xfrm>
          <a:prstGeom prst="rect">
            <a:avLst/>
          </a:prstGeom>
        </p:spPr>
      </p:pic>
      <p:sp>
        <p:nvSpPr>
          <p:cNvPr id="13" name="Ovale 12">
            <a:extLst>
              <a:ext uri="{FF2B5EF4-FFF2-40B4-BE49-F238E27FC236}">
                <a16:creationId xmlns:a16="http://schemas.microsoft.com/office/drawing/2014/main" id="{6124185B-F632-1C7E-19CC-0B8B517D1C2C}"/>
              </a:ext>
            </a:extLst>
          </p:cNvPr>
          <p:cNvSpPr/>
          <p:nvPr/>
        </p:nvSpPr>
        <p:spPr>
          <a:xfrm>
            <a:off x="2195736" y="1150261"/>
            <a:ext cx="1440160" cy="45087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4" name="Ovale 13">
            <a:extLst>
              <a:ext uri="{FF2B5EF4-FFF2-40B4-BE49-F238E27FC236}">
                <a16:creationId xmlns:a16="http://schemas.microsoft.com/office/drawing/2014/main" id="{19D46A3E-FF00-1FBB-624F-0A6F8722CC37}"/>
              </a:ext>
            </a:extLst>
          </p:cNvPr>
          <p:cNvSpPr/>
          <p:nvPr/>
        </p:nvSpPr>
        <p:spPr>
          <a:xfrm>
            <a:off x="472115" y="2073134"/>
            <a:ext cx="787517" cy="88243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6" name="Immagine 15">
            <a:extLst>
              <a:ext uri="{FF2B5EF4-FFF2-40B4-BE49-F238E27FC236}">
                <a16:creationId xmlns:a16="http://schemas.microsoft.com/office/drawing/2014/main" id="{8F6BD059-A816-195F-65D9-F785AE8537C6}"/>
              </a:ext>
            </a:extLst>
          </p:cNvPr>
          <p:cNvPicPr>
            <a:picLocks noChangeAspect="1"/>
          </p:cNvPicPr>
          <p:nvPr/>
        </p:nvPicPr>
        <p:blipFill>
          <a:blip r:embed="rId9"/>
          <a:stretch>
            <a:fillRect/>
          </a:stretch>
        </p:blipFill>
        <p:spPr>
          <a:xfrm>
            <a:off x="695467" y="939969"/>
            <a:ext cx="4320914" cy="3848433"/>
          </a:xfrm>
          <a:prstGeom prst="rect">
            <a:avLst/>
          </a:prstGeom>
        </p:spPr>
      </p:pic>
      <p:sp>
        <p:nvSpPr>
          <p:cNvPr id="17" name="Callout: linea 16">
            <a:extLst>
              <a:ext uri="{FF2B5EF4-FFF2-40B4-BE49-F238E27FC236}">
                <a16:creationId xmlns:a16="http://schemas.microsoft.com/office/drawing/2014/main" id="{5DA4661D-20A6-8A43-C124-622AF51AB82C}"/>
              </a:ext>
            </a:extLst>
          </p:cNvPr>
          <p:cNvSpPr/>
          <p:nvPr/>
        </p:nvSpPr>
        <p:spPr>
          <a:xfrm>
            <a:off x="755576" y="4339492"/>
            <a:ext cx="2232248" cy="720080"/>
          </a:xfrm>
          <a:prstGeom prst="borderCallout1">
            <a:avLst>
              <a:gd name="adj1" fmla="val 21481"/>
              <a:gd name="adj2" fmla="val 103985"/>
              <a:gd name="adj3" fmla="val -151030"/>
              <a:gd name="adj4" fmla="val 13212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err="1"/>
              <a:t>Modification</a:t>
            </a:r>
            <a:r>
              <a:rPr lang="it-IT" dirty="0"/>
              <a:t> time</a:t>
            </a:r>
          </a:p>
        </p:txBody>
      </p:sp>
      <p:sp>
        <p:nvSpPr>
          <p:cNvPr id="18" name="Ovale 17">
            <a:extLst>
              <a:ext uri="{FF2B5EF4-FFF2-40B4-BE49-F238E27FC236}">
                <a16:creationId xmlns:a16="http://schemas.microsoft.com/office/drawing/2014/main" id="{4B8F410E-B65D-187B-3507-5E628288CAC5}"/>
              </a:ext>
            </a:extLst>
          </p:cNvPr>
          <p:cNvSpPr/>
          <p:nvPr/>
        </p:nvSpPr>
        <p:spPr>
          <a:xfrm>
            <a:off x="3203177" y="2955572"/>
            <a:ext cx="1080120" cy="35550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9" name="Ovale 18">
            <a:extLst>
              <a:ext uri="{FF2B5EF4-FFF2-40B4-BE49-F238E27FC236}">
                <a16:creationId xmlns:a16="http://schemas.microsoft.com/office/drawing/2014/main" id="{0241562D-BA34-27D3-1953-9F46140ACFF9}"/>
              </a:ext>
            </a:extLst>
          </p:cNvPr>
          <p:cNvSpPr/>
          <p:nvPr/>
        </p:nvSpPr>
        <p:spPr>
          <a:xfrm>
            <a:off x="1979712" y="1167412"/>
            <a:ext cx="1080120" cy="45087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21" name="Immagine 20">
            <a:extLst>
              <a:ext uri="{FF2B5EF4-FFF2-40B4-BE49-F238E27FC236}">
                <a16:creationId xmlns:a16="http://schemas.microsoft.com/office/drawing/2014/main" id="{883F6234-DBF6-698A-1278-96600EDC0F13}"/>
              </a:ext>
            </a:extLst>
          </p:cNvPr>
          <p:cNvPicPr>
            <a:picLocks noChangeAspect="1"/>
          </p:cNvPicPr>
          <p:nvPr/>
        </p:nvPicPr>
        <p:blipFill>
          <a:blip r:embed="rId10"/>
          <a:stretch>
            <a:fillRect/>
          </a:stretch>
        </p:blipFill>
        <p:spPr>
          <a:xfrm>
            <a:off x="4204572" y="889593"/>
            <a:ext cx="4877223" cy="3063505"/>
          </a:xfrm>
          <a:prstGeom prst="rect">
            <a:avLst/>
          </a:prstGeom>
        </p:spPr>
      </p:pic>
      <p:sp>
        <p:nvSpPr>
          <p:cNvPr id="22" name="Ovale 21">
            <a:extLst>
              <a:ext uri="{FF2B5EF4-FFF2-40B4-BE49-F238E27FC236}">
                <a16:creationId xmlns:a16="http://schemas.microsoft.com/office/drawing/2014/main" id="{A7A0BFE8-9A6A-963C-D6AB-0274C0090237}"/>
              </a:ext>
            </a:extLst>
          </p:cNvPr>
          <p:cNvSpPr/>
          <p:nvPr/>
        </p:nvSpPr>
        <p:spPr>
          <a:xfrm>
            <a:off x="5431511" y="1137077"/>
            <a:ext cx="1080120" cy="45087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3" name="Callout: linea 22">
            <a:extLst>
              <a:ext uri="{FF2B5EF4-FFF2-40B4-BE49-F238E27FC236}">
                <a16:creationId xmlns:a16="http://schemas.microsoft.com/office/drawing/2014/main" id="{DB91246A-72C0-17E2-BEA5-671ED3923912}"/>
              </a:ext>
            </a:extLst>
          </p:cNvPr>
          <p:cNvSpPr/>
          <p:nvPr/>
        </p:nvSpPr>
        <p:spPr>
          <a:xfrm>
            <a:off x="4008269" y="4267664"/>
            <a:ext cx="2232248" cy="720080"/>
          </a:xfrm>
          <a:prstGeom prst="borderCallout1">
            <a:avLst>
              <a:gd name="adj1" fmla="val 21481"/>
              <a:gd name="adj2" fmla="val 103985"/>
              <a:gd name="adj3" fmla="val -151030"/>
              <a:gd name="adj4" fmla="val 13212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a:t>Access time</a:t>
            </a:r>
          </a:p>
        </p:txBody>
      </p:sp>
      <p:sp>
        <p:nvSpPr>
          <p:cNvPr id="24" name="Ovale 23">
            <a:extLst>
              <a:ext uri="{FF2B5EF4-FFF2-40B4-BE49-F238E27FC236}">
                <a16:creationId xmlns:a16="http://schemas.microsoft.com/office/drawing/2014/main" id="{76BB9143-9A35-AA10-462F-D33D910DA0A7}"/>
              </a:ext>
            </a:extLst>
          </p:cNvPr>
          <p:cNvSpPr/>
          <p:nvPr/>
        </p:nvSpPr>
        <p:spPr>
          <a:xfrm>
            <a:off x="6320186" y="2920183"/>
            <a:ext cx="1472216" cy="35550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26" name="Immagine 25">
            <a:extLst>
              <a:ext uri="{FF2B5EF4-FFF2-40B4-BE49-F238E27FC236}">
                <a16:creationId xmlns:a16="http://schemas.microsoft.com/office/drawing/2014/main" id="{26409F0B-264C-44F7-EDEA-AB4D36F4F5CD}"/>
              </a:ext>
            </a:extLst>
          </p:cNvPr>
          <p:cNvPicPr>
            <a:picLocks noChangeAspect="1"/>
          </p:cNvPicPr>
          <p:nvPr/>
        </p:nvPicPr>
        <p:blipFill>
          <a:blip r:embed="rId11"/>
          <a:stretch>
            <a:fillRect/>
          </a:stretch>
        </p:blipFill>
        <p:spPr>
          <a:xfrm>
            <a:off x="2044190" y="2421345"/>
            <a:ext cx="4854361" cy="2682472"/>
          </a:xfrm>
          <a:prstGeom prst="rect">
            <a:avLst/>
          </a:prstGeom>
        </p:spPr>
      </p:pic>
      <p:sp>
        <p:nvSpPr>
          <p:cNvPr id="27" name="Ovale 26">
            <a:extLst>
              <a:ext uri="{FF2B5EF4-FFF2-40B4-BE49-F238E27FC236}">
                <a16:creationId xmlns:a16="http://schemas.microsoft.com/office/drawing/2014/main" id="{CC65BCA7-2C8E-EF0A-0E28-07B944B93B22}"/>
              </a:ext>
            </a:extLst>
          </p:cNvPr>
          <p:cNvSpPr/>
          <p:nvPr/>
        </p:nvSpPr>
        <p:spPr>
          <a:xfrm>
            <a:off x="3220802" y="2637404"/>
            <a:ext cx="1080120" cy="45087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8" name="Callout: linea 27">
            <a:extLst>
              <a:ext uri="{FF2B5EF4-FFF2-40B4-BE49-F238E27FC236}">
                <a16:creationId xmlns:a16="http://schemas.microsoft.com/office/drawing/2014/main" id="{23182EDA-18C5-376C-71CC-092DF4808660}"/>
              </a:ext>
            </a:extLst>
          </p:cNvPr>
          <p:cNvSpPr/>
          <p:nvPr/>
        </p:nvSpPr>
        <p:spPr>
          <a:xfrm>
            <a:off x="2195736" y="5452242"/>
            <a:ext cx="2232248" cy="720080"/>
          </a:xfrm>
          <a:prstGeom prst="borderCallout1">
            <a:avLst>
              <a:gd name="adj1" fmla="val 21481"/>
              <a:gd name="adj2" fmla="val 103985"/>
              <a:gd name="adj3" fmla="val -108701"/>
              <a:gd name="adj4" fmla="val 124639"/>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err="1"/>
              <a:t>Change</a:t>
            </a:r>
            <a:r>
              <a:rPr lang="it-IT" dirty="0"/>
              <a:t> time</a:t>
            </a:r>
          </a:p>
        </p:txBody>
      </p:sp>
      <p:sp>
        <p:nvSpPr>
          <p:cNvPr id="29" name="Ovale 28">
            <a:extLst>
              <a:ext uri="{FF2B5EF4-FFF2-40B4-BE49-F238E27FC236}">
                <a16:creationId xmlns:a16="http://schemas.microsoft.com/office/drawing/2014/main" id="{6A2C8C3A-CF15-C21B-C9D4-EE4FF8B9DACF}"/>
              </a:ext>
            </a:extLst>
          </p:cNvPr>
          <p:cNvSpPr/>
          <p:nvPr/>
        </p:nvSpPr>
        <p:spPr>
          <a:xfrm>
            <a:off x="4054388" y="4340454"/>
            <a:ext cx="1472216" cy="35550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31" name="Immagine 30">
            <a:extLst>
              <a:ext uri="{FF2B5EF4-FFF2-40B4-BE49-F238E27FC236}">
                <a16:creationId xmlns:a16="http://schemas.microsoft.com/office/drawing/2014/main" id="{BEC9A4C6-661C-C80D-30F8-638842CAB4BF}"/>
              </a:ext>
            </a:extLst>
          </p:cNvPr>
          <p:cNvPicPr>
            <a:picLocks noChangeAspect="1"/>
          </p:cNvPicPr>
          <p:nvPr/>
        </p:nvPicPr>
        <p:blipFill>
          <a:blip r:embed="rId12"/>
          <a:stretch>
            <a:fillRect/>
          </a:stretch>
        </p:blipFill>
        <p:spPr>
          <a:xfrm>
            <a:off x="842360" y="3244974"/>
            <a:ext cx="6950042" cy="2918713"/>
          </a:xfrm>
          <a:prstGeom prst="rect">
            <a:avLst/>
          </a:prstGeom>
        </p:spPr>
      </p:pic>
      <p:sp>
        <p:nvSpPr>
          <p:cNvPr id="32" name="Ovale 31">
            <a:extLst>
              <a:ext uri="{FF2B5EF4-FFF2-40B4-BE49-F238E27FC236}">
                <a16:creationId xmlns:a16="http://schemas.microsoft.com/office/drawing/2014/main" id="{C7369497-51F6-7C47-148A-7854B541017B}"/>
              </a:ext>
            </a:extLst>
          </p:cNvPr>
          <p:cNvSpPr/>
          <p:nvPr/>
        </p:nvSpPr>
        <p:spPr>
          <a:xfrm>
            <a:off x="2245449" y="3497026"/>
            <a:ext cx="1762820" cy="45087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3" name="Callout: linea 32">
            <a:extLst>
              <a:ext uri="{FF2B5EF4-FFF2-40B4-BE49-F238E27FC236}">
                <a16:creationId xmlns:a16="http://schemas.microsoft.com/office/drawing/2014/main" id="{3E9B6A14-C4FE-FB0C-83CF-578B9F9567A8}"/>
              </a:ext>
            </a:extLst>
          </p:cNvPr>
          <p:cNvSpPr/>
          <p:nvPr/>
        </p:nvSpPr>
        <p:spPr>
          <a:xfrm>
            <a:off x="1259632" y="5876143"/>
            <a:ext cx="2232248" cy="720080"/>
          </a:xfrm>
          <a:prstGeom prst="borderCallout1">
            <a:avLst>
              <a:gd name="adj1" fmla="val 21481"/>
              <a:gd name="adj2" fmla="val 103985"/>
              <a:gd name="adj3" fmla="val -52718"/>
              <a:gd name="adj4" fmla="val 1634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a:t>Maximum </a:t>
            </a:r>
            <a:r>
              <a:rPr lang="it-IT" dirty="0" err="1"/>
              <a:t>precision</a:t>
            </a:r>
            <a:endParaRPr lang="it-IT" dirty="0"/>
          </a:p>
        </p:txBody>
      </p:sp>
      <p:sp>
        <p:nvSpPr>
          <p:cNvPr id="34" name="Ovale 33">
            <a:extLst>
              <a:ext uri="{FF2B5EF4-FFF2-40B4-BE49-F238E27FC236}">
                <a16:creationId xmlns:a16="http://schemas.microsoft.com/office/drawing/2014/main" id="{17D15377-119B-2197-1B18-C72A18500C90}"/>
              </a:ext>
            </a:extLst>
          </p:cNvPr>
          <p:cNvSpPr/>
          <p:nvPr/>
        </p:nvSpPr>
        <p:spPr>
          <a:xfrm>
            <a:off x="3318280" y="5246182"/>
            <a:ext cx="2333840" cy="35550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25798074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fade">
                                      <p:cBhvr>
                                        <p:cTn id="32" dur="500"/>
                                        <p:tgtEl>
                                          <p:spTgt spid="16"/>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fade">
                                      <p:cBhvr>
                                        <p:cTn id="37" dur="500"/>
                                        <p:tgtEl>
                                          <p:spTgt spid="19"/>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fade">
                                      <p:cBhvr>
                                        <p:cTn id="42" dur="500"/>
                                        <p:tgtEl>
                                          <p:spTgt spid="17"/>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8"/>
                                        </p:tgtEl>
                                        <p:attrNameLst>
                                          <p:attrName>style.visibility</p:attrName>
                                        </p:attrNameLst>
                                      </p:cBhvr>
                                      <p:to>
                                        <p:strVal val="visible"/>
                                      </p:to>
                                    </p:set>
                                    <p:animEffect transition="in" filter="fade">
                                      <p:cBhvr>
                                        <p:cTn id="47" dur="500"/>
                                        <p:tgtEl>
                                          <p:spTgt spid="18"/>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21"/>
                                        </p:tgtEl>
                                        <p:attrNameLst>
                                          <p:attrName>style.visibility</p:attrName>
                                        </p:attrNameLst>
                                      </p:cBhvr>
                                      <p:to>
                                        <p:strVal val="visible"/>
                                      </p:to>
                                    </p:set>
                                    <p:animEffect transition="in" filter="fade">
                                      <p:cBhvr>
                                        <p:cTn id="52" dur="500"/>
                                        <p:tgtEl>
                                          <p:spTgt spid="21"/>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22"/>
                                        </p:tgtEl>
                                        <p:attrNameLst>
                                          <p:attrName>style.visibility</p:attrName>
                                        </p:attrNameLst>
                                      </p:cBhvr>
                                      <p:to>
                                        <p:strVal val="visible"/>
                                      </p:to>
                                    </p:set>
                                    <p:animEffect transition="in" filter="fade">
                                      <p:cBhvr>
                                        <p:cTn id="57" dur="500"/>
                                        <p:tgtEl>
                                          <p:spTgt spid="22"/>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23"/>
                                        </p:tgtEl>
                                        <p:attrNameLst>
                                          <p:attrName>style.visibility</p:attrName>
                                        </p:attrNameLst>
                                      </p:cBhvr>
                                      <p:to>
                                        <p:strVal val="visible"/>
                                      </p:to>
                                    </p:set>
                                    <p:animEffect transition="in" filter="fade">
                                      <p:cBhvr>
                                        <p:cTn id="62" dur="500"/>
                                        <p:tgtEl>
                                          <p:spTgt spid="23"/>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24"/>
                                        </p:tgtEl>
                                        <p:attrNameLst>
                                          <p:attrName>style.visibility</p:attrName>
                                        </p:attrNameLst>
                                      </p:cBhvr>
                                      <p:to>
                                        <p:strVal val="visible"/>
                                      </p:to>
                                    </p:set>
                                    <p:animEffect transition="in" filter="fade">
                                      <p:cBhvr>
                                        <p:cTn id="67" dur="500"/>
                                        <p:tgtEl>
                                          <p:spTgt spid="24"/>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26"/>
                                        </p:tgtEl>
                                        <p:attrNameLst>
                                          <p:attrName>style.visibility</p:attrName>
                                        </p:attrNameLst>
                                      </p:cBhvr>
                                      <p:to>
                                        <p:strVal val="visible"/>
                                      </p:to>
                                    </p:set>
                                    <p:animEffect transition="in" filter="fade">
                                      <p:cBhvr>
                                        <p:cTn id="72" dur="500"/>
                                        <p:tgtEl>
                                          <p:spTgt spid="26"/>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27"/>
                                        </p:tgtEl>
                                        <p:attrNameLst>
                                          <p:attrName>style.visibility</p:attrName>
                                        </p:attrNameLst>
                                      </p:cBhvr>
                                      <p:to>
                                        <p:strVal val="visible"/>
                                      </p:to>
                                    </p:set>
                                    <p:animEffect transition="in" filter="fade">
                                      <p:cBhvr>
                                        <p:cTn id="77" dur="500"/>
                                        <p:tgtEl>
                                          <p:spTgt spid="27"/>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28"/>
                                        </p:tgtEl>
                                        <p:attrNameLst>
                                          <p:attrName>style.visibility</p:attrName>
                                        </p:attrNameLst>
                                      </p:cBhvr>
                                      <p:to>
                                        <p:strVal val="visible"/>
                                      </p:to>
                                    </p:set>
                                    <p:animEffect transition="in" filter="fade">
                                      <p:cBhvr>
                                        <p:cTn id="82" dur="500"/>
                                        <p:tgtEl>
                                          <p:spTgt spid="28"/>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grpId="0" nodeType="clickEffect">
                                  <p:stCondLst>
                                    <p:cond delay="0"/>
                                  </p:stCondLst>
                                  <p:childTnLst>
                                    <p:set>
                                      <p:cBhvr>
                                        <p:cTn id="86" dur="1" fill="hold">
                                          <p:stCondLst>
                                            <p:cond delay="0"/>
                                          </p:stCondLst>
                                        </p:cTn>
                                        <p:tgtEl>
                                          <p:spTgt spid="29"/>
                                        </p:tgtEl>
                                        <p:attrNameLst>
                                          <p:attrName>style.visibility</p:attrName>
                                        </p:attrNameLst>
                                      </p:cBhvr>
                                      <p:to>
                                        <p:strVal val="visible"/>
                                      </p:to>
                                    </p:set>
                                    <p:animEffect transition="in" filter="fade">
                                      <p:cBhvr>
                                        <p:cTn id="87" dur="500"/>
                                        <p:tgtEl>
                                          <p:spTgt spid="29"/>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nodeType="clickEffect">
                                  <p:stCondLst>
                                    <p:cond delay="0"/>
                                  </p:stCondLst>
                                  <p:childTnLst>
                                    <p:set>
                                      <p:cBhvr>
                                        <p:cTn id="91" dur="1" fill="hold">
                                          <p:stCondLst>
                                            <p:cond delay="0"/>
                                          </p:stCondLst>
                                        </p:cTn>
                                        <p:tgtEl>
                                          <p:spTgt spid="31"/>
                                        </p:tgtEl>
                                        <p:attrNameLst>
                                          <p:attrName>style.visibility</p:attrName>
                                        </p:attrNameLst>
                                      </p:cBhvr>
                                      <p:to>
                                        <p:strVal val="visible"/>
                                      </p:to>
                                    </p:set>
                                    <p:animEffect transition="in" filter="fade">
                                      <p:cBhvr>
                                        <p:cTn id="92" dur="500"/>
                                        <p:tgtEl>
                                          <p:spTgt spid="31"/>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grpId="0" nodeType="clickEffect">
                                  <p:stCondLst>
                                    <p:cond delay="0"/>
                                  </p:stCondLst>
                                  <p:childTnLst>
                                    <p:set>
                                      <p:cBhvr>
                                        <p:cTn id="96" dur="1" fill="hold">
                                          <p:stCondLst>
                                            <p:cond delay="0"/>
                                          </p:stCondLst>
                                        </p:cTn>
                                        <p:tgtEl>
                                          <p:spTgt spid="32"/>
                                        </p:tgtEl>
                                        <p:attrNameLst>
                                          <p:attrName>style.visibility</p:attrName>
                                        </p:attrNameLst>
                                      </p:cBhvr>
                                      <p:to>
                                        <p:strVal val="visible"/>
                                      </p:to>
                                    </p:set>
                                    <p:animEffect transition="in" filter="fade">
                                      <p:cBhvr>
                                        <p:cTn id="97" dur="500"/>
                                        <p:tgtEl>
                                          <p:spTgt spid="32"/>
                                        </p:tgtEl>
                                      </p:cBhvr>
                                    </p:animEffect>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grpId="0" nodeType="clickEffect">
                                  <p:stCondLst>
                                    <p:cond delay="0"/>
                                  </p:stCondLst>
                                  <p:childTnLst>
                                    <p:set>
                                      <p:cBhvr>
                                        <p:cTn id="101" dur="1" fill="hold">
                                          <p:stCondLst>
                                            <p:cond delay="0"/>
                                          </p:stCondLst>
                                        </p:cTn>
                                        <p:tgtEl>
                                          <p:spTgt spid="33"/>
                                        </p:tgtEl>
                                        <p:attrNameLst>
                                          <p:attrName>style.visibility</p:attrName>
                                        </p:attrNameLst>
                                      </p:cBhvr>
                                      <p:to>
                                        <p:strVal val="visible"/>
                                      </p:to>
                                    </p:set>
                                    <p:animEffect transition="in" filter="fade">
                                      <p:cBhvr>
                                        <p:cTn id="102" dur="500"/>
                                        <p:tgtEl>
                                          <p:spTgt spid="33"/>
                                        </p:tgtEl>
                                      </p:cBhvr>
                                    </p:animEffec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grpId="0" nodeType="clickEffect">
                                  <p:stCondLst>
                                    <p:cond delay="0"/>
                                  </p:stCondLst>
                                  <p:childTnLst>
                                    <p:set>
                                      <p:cBhvr>
                                        <p:cTn id="106" dur="1" fill="hold">
                                          <p:stCondLst>
                                            <p:cond delay="0"/>
                                          </p:stCondLst>
                                        </p:cTn>
                                        <p:tgtEl>
                                          <p:spTgt spid="34"/>
                                        </p:tgtEl>
                                        <p:attrNameLst>
                                          <p:attrName>style.visibility</p:attrName>
                                        </p:attrNameLst>
                                      </p:cBhvr>
                                      <p:to>
                                        <p:strVal val="visible"/>
                                      </p:to>
                                    </p:set>
                                    <p:animEffect transition="in" filter="fade">
                                      <p:cBhvr>
                                        <p:cTn id="10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3" grpId="0" animBg="1"/>
      <p:bldP spid="14" grpId="0" animBg="1"/>
      <p:bldP spid="17" grpId="0" animBg="1"/>
      <p:bldP spid="18" grpId="0" animBg="1"/>
      <p:bldP spid="19" grpId="0" animBg="1"/>
      <p:bldP spid="22" grpId="0" animBg="1"/>
      <p:bldP spid="23" grpId="0" animBg="1"/>
      <p:bldP spid="24" grpId="0" animBg="1"/>
      <p:bldP spid="27" grpId="0" animBg="1"/>
      <p:bldP spid="28" grpId="0" animBg="1"/>
      <p:bldP spid="29" grpId="0" animBg="1"/>
      <p:bldP spid="32" grpId="0" animBg="1"/>
      <p:bldP spid="33" grpId="0" animBg="1"/>
      <p:bldP spid="3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4E200D-15D7-F5E4-4EF6-99AB1FA7AC3D}"/>
            </a:ext>
          </a:extLst>
        </p:cNvPr>
        <p:cNvGrpSpPr/>
        <p:nvPr/>
      </p:nvGrpSpPr>
      <p:grpSpPr>
        <a:xfrm>
          <a:off x="0" y="0"/>
          <a:ext cx="0" cy="0"/>
          <a:chOff x="0" y="0"/>
          <a:chExt cx="0" cy="0"/>
        </a:xfrm>
      </p:grpSpPr>
      <p:graphicFrame>
        <p:nvGraphicFramePr>
          <p:cNvPr id="3" name="Diagramma 2">
            <a:extLst>
              <a:ext uri="{FF2B5EF4-FFF2-40B4-BE49-F238E27FC236}">
                <a16:creationId xmlns:a16="http://schemas.microsoft.com/office/drawing/2014/main" id="{A8A96164-C198-D737-2A72-596C43A04257}"/>
              </a:ext>
            </a:extLst>
          </p:cNvPr>
          <p:cNvGraphicFramePr/>
          <p:nvPr/>
        </p:nvGraphicFramePr>
        <p:xfrm>
          <a:off x="669242" y="172026"/>
          <a:ext cx="7776864" cy="6463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Ovale 7">
            <a:extLst>
              <a:ext uri="{FF2B5EF4-FFF2-40B4-BE49-F238E27FC236}">
                <a16:creationId xmlns:a16="http://schemas.microsoft.com/office/drawing/2014/main" id="{D24289E8-22E7-68C5-AB56-9CF654DC5727}"/>
              </a:ext>
            </a:extLst>
          </p:cNvPr>
          <p:cNvSpPr/>
          <p:nvPr/>
        </p:nvSpPr>
        <p:spPr>
          <a:xfrm>
            <a:off x="271128" y="152366"/>
            <a:ext cx="1080120" cy="6955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 name="CasellaDiTesto 3">
            <a:extLst>
              <a:ext uri="{FF2B5EF4-FFF2-40B4-BE49-F238E27FC236}">
                <a16:creationId xmlns:a16="http://schemas.microsoft.com/office/drawing/2014/main" id="{B7459B02-1CBD-8F4B-29B5-0DD7D2A3094D}"/>
              </a:ext>
            </a:extLst>
          </p:cNvPr>
          <p:cNvSpPr txBox="1"/>
          <p:nvPr/>
        </p:nvSpPr>
        <p:spPr>
          <a:xfrm>
            <a:off x="2227007" y="1446299"/>
            <a:ext cx="4611328" cy="3139321"/>
          </a:xfrm>
          <a:prstGeom prst="rect">
            <a:avLst/>
          </a:prstGeom>
          <a:solidFill>
            <a:schemeClr val="accent1"/>
          </a:solidFill>
        </p:spPr>
        <p:txBody>
          <a:bodyPr wrap="square">
            <a:spAutoFit/>
          </a:bodyPr>
          <a:lstStyle/>
          <a:p>
            <a:r>
              <a:rPr lang="en-US" dirty="0">
                <a:solidFill>
                  <a:schemeClr val="bg1"/>
                </a:solidFill>
              </a:rPr>
              <a:t>Changing the file timestamp:</a:t>
            </a:r>
          </a:p>
          <a:p>
            <a:r>
              <a:rPr lang="en-US" dirty="0">
                <a:solidFill>
                  <a:schemeClr val="bg1"/>
                </a:solidFill>
              </a:rPr>
              <a:t> This is useful when you want a back up program to include or exclude some files or when you simply do not want other users to know that you've read or modified the file; </a:t>
            </a:r>
          </a:p>
          <a:p>
            <a:endParaRPr lang="en-US" dirty="0">
              <a:solidFill>
                <a:schemeClr val="bg1"/>
              </a:solidFill>
            </a:endParaRPr>
          </a:p>
          <a:p>
            <a:r>
              <a:rPr lang="en-US" dirty="0">
                <a:solidFill>
                  <a:schemeClr val="bg1"/>
                </a:solidFill>
              </a:rPr>
              <a:t>you can change the time stamp on a file using the </a:t>
            </a:r>
            <a:r>
              <a:rPr lang="en-US" b="1" u="sng" dirty="0">
                <a:solidFill>
                  <a:schemeClr val="bg1"/>
                </a:solidFill>
              </a:rPr>
              <a:t>touch</a:t>
            </a:r>
            <a:r>
              <a:rPr lang="en-US" dirty="0">
                <a:solidFill>
                  <a:schemeClr val="bg1"/>
                </a:solidFill>
              </a:rPr>
              <a:t> command.</a:t>
            </a:r>
          </a:p>
          <a:p>
            <a:endParaRPr lang="en-US" dirty="0">
              <a:solidFill>
                <a:schemeClr val="bg1"/>
              </a:solidFill>
            </a:endParaRPr>
          </a:p>
          <a:p>
            <a:r>
              <a:rPr lang="en-US" dirty="0">
                <a:solidFill>
                  <a:schemeClr val="bg1"/>
                </a:solidFill>
              </a:rPr>
              <a:t>The touch command is also used to create an empty file.</a:t>
            </a:r>
            <a:endParaRPr lang="it-IT" dirty="0">
              <a:solidFill>
                <a:schemeClr val="bg1"/>
              </a:solidFill>
            </a:endParaRPr>
          </a:p>
        </p:txBody>
      </p:sp>
      <p:pic>
        <p:nvPicPr>
          <p:cNvPr id="6" name="Immagine 5">
            <a:extLst>
              <a:ext uri="{FF2B5EF4-FFF2-40B4-BE49-F238E27FC236}">
                <a16:creationId xmlns:a16="http://schemas.microsoft.com/office/drawing/2014/main" id="{43B8D4D0-F5C8-4F7D-E603-4987B15E55FF}"/>
              </a:ext>
            </a:extLst>
          </p:cNvPr>
          <p:cNvPicPr>
            <a:picLocks noChangeAspect="1"/>
          </p:cNvPicPr>
          <p:nvPr/>
        </p:nvPicPr>
        <p:blipFill>
          <a:blip r:embed="rId7"/>
          <a:stretch>
            <a:fillRect/>
          </a:stretch>
        </p:blipFill>
        <p:spPr>
          <a:xfrm>
            <a:off x="737449" y="906561"/>
            <a:ext cx="7826418" cy="5044877"/>
          </a:xfrm>
          <a:prstGeom prst="rect">
            <a:avLst/>
          </a:prstGeom>
        </p:spPr>
      </p:pic>
      <p:sp>
        <p:nvSpPr>
          <p:cNvPr id="7" name="Ovale 6">
            <a:extLst>
              <a:ext uri="{FF2B5EF4-FFF2-40B4-BE49-F238E27FC236}">
                <a16:creationId xmlns:a16="http://schemas.microsoft.com/office/drawing/2014/main" id="{48B4593E-FAE3-E981-8CE1-24207739F868}"/>
              </a:ext>
            </a:extLst>
          </p:cNvPr>
          <p:cNvSpPr/>
          <p:nvPr/>
        </p:nvSpPr>
        <p:spPr>
          <a:xfrm>
            <a:off x="2196899" y="1179636"/>
            <a:ext cx="504056" cy="43204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9" name="Ovale 8">
            <a:extLst>
              <a:ext uri="{FF2B5EF4-FFF2-40B4-BE49-F238E27FC236}">
                <a16:creationId xmlns:a16="http://schemas.microsoft.com/office/drawing/2014/main" id="{D527715D-2D8B-E835-8418-7A6BEE19DE6A}"/>
              </a:ext>
            </a:extLst>
          </p:cNvPr>
          <p:cNvSpPr/>
          <p:nvPr/>
        </p:nvSpPr>
        <p:spPr>
          <a:xfrm>
            <a:off x="580133" y="1446299"/>
            <a:ext cx="1245465" cy="25999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0" name="Ovale 9">
            <a:extLst>
              <a:ext uri="{FF2B5EF4-FFF2-40B4-BE49-F238E27FC236}">
                <a16:creationId xmlns:a16="http://schemas.microsoft.com/office/drawing/2014/main" id="{B1F99266-0C4A-70DD-8314-1B8EE69F19EC}"/>
              </a:ext>
            </a:extLst>
          </p:cNvPr>
          <p:cNvSpPr/>
          <p:nvPr/>
        </p:nvSpPr>
        <p:spPr>
          <a:xfrm>
            <a:off x="2227007" y="1618355"/>
            <a:ext cx="1408889" cy="26640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1" name="Ovale 10">
            <a:extLst>
              <a:ext uri="{FF2B5EF4-FFF2-40B4-BE49-F238E27FC236}">
                <a16:creationId xmlns:a16="http://schemas.microsoft.com/office/drawing/2014/main" id="{7EF34A3A-DD28-D150-9958-6E957621526E}"/>
              </a:ext>
            </a:extLst>
          </p:cNvPr>
          <p:cNvSpPr/>
          <p:nvPr/>
        </p:nvSpPr>
        <p:spPr>
          <a:xfrm>
            <a:off x="2196899" y="1769360"/>
            <a:ext cx="455091" cy="25999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2" name="Ovale 11">
            <a:extLst>
              <a:ext uri="{FF2B5EF4-FFF2-40B4-BE49-F238E27FC236}">
                <a16:creationId xmlns:a16="http://schemas.microsoft.com/office/drawing/2014/main" id="{BBDCA2D5-EE01-5F0D-BCCC-F9673280BCEE}"/>
              </a:ext>
            </a:extLst>
          </p:cNvPr>
          <p:cNvSpPr/>
          <p:nvPr/>
        </p:nvSpPr>
        <p:spPr>
          <a:xfrm>
            <a:off x="3053399" y="2007847"/>
            <a:ext cx="792256" cy="17695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3" name="Ovale 12">
            <a:extLst>
              <a:ext uri="{FF2B5EF4-FFF2-40B4-BE49-F238E27FC236}">
                <a16:creationId xmlns:a16="http://schemas.microsoft.com/office/drawing/2014/main" id="{555AE74C-EC2E-7180-1945-22AB9B88DF6C}"/>
              </a:ext>
            </a:extLst>
          </p:cNvPr>
          <p:cNvSpPr/>
          <p:nvPr/>
        </p:nvSpPr>
        <p:spPr>
          <a:xfrm>
            <a:off x="2227007" y="2145138"/>
            <a:ext cx="1336881" cy="25999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4" name="Ovale 13">
            <a:extLst>
              <a:ext uri="{FF2B5EF4-FFF2-40B4-BE49-F238E27FC236}">
                <a16:creationId xmlns:a16="http://schemas.microsoft.com/office/drawing/2014/main" id="{BBB711FA-73FB-A955-81FC-B4C5C85476C4}"/>
              </a:ext>
            </a:extLst>
          </p:cNvPr>
          <p:cNvSpPr/>
          <p:nvPr/>
        </p:nvSpPr>
        <p:spPr>
          <a:xfrm>
            <a:off x="2221785" y="2486361"/>
            <a:ext cx="1336881" cy="25999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5" name="Ovale 14">
            <a:extLst>
              <a:ext uri="{FF2B5EF4-FFF2-40B4-BE49-F238E27FC236}">
                <a16:creationId xmlns:a16="http://schemas.microsoft.com/office/drawing/2014/main" id="{08AA4E93-ED87-623B-E864-A962FDB84C92}"/>
              </a:ext>
            </a:extLst>
          </p:cNvPr>
          <p:cNvSpPr/>
          <p:nvPr/>
        </p:nvSpPr>
        <p:spPr>
          <a:xfrm>
            <a:off x="488717" y="3299002"/>
            <a:ext cx="3795251" cy="6955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6" name="Ovale 15">
            <a:extLst>
              <a:ext uri="{FF2B5EF4-FFF2-40B4-BE49-F238E27FC236}">
                <a16:creationId xmlns:a16="http://schemas.microsoft.com/office/drawing/2014/main" id="{D0309D07-CE9D-4A3B-1491-D54499A581B2}"/>
              </a:ext>
            </a:extLst>
          </p:cNvPr>
          <p:cNvSpPr/>
          <p:nvPr/>
        </p:nvSpPr>
        <p:spPr>
          <a:xfrm>
            <a:off x="2221785" y="3997841"/>
            <a:ext cx="1336881" cy="25999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7" name="Ovale 16">
            <a:extLst>
              <a:ext uri="{FF2B5EF4-FFF2-40B4-BE49-F238E27FC236}">
                <a16:creationId xmlns:a16="http://schemas.microsoft.com/office/drawing/2014/main" id="{D39B6577-8C72-FD3D-5104-E7C2B941EC2E}"/>
              </a:ext>
            </a:extLst>
          </p:cNvPr>
          <p:cNvSpPr/>
          <p:nvPr/>
        </p:nvSpPr>
        <p:spPr>
          <a:xfrm>
            <a:off x="2251282" y="4191090"/>
            <a:ext cx="1336881" cy="25999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8" name="Ovale 17">
            <a:extLst>
              <a:ext uri="{FF2B5EF4-FFF2-40B4-BE49-F238E27FC236}">
                <a16:creationId xmlns:a16="http://schemas.microsoft.com/office/drawing/2014/main" id="{E7B5EDC7-198B-A2CA-B718-75CD13779BF7}"/>
              </a:ext>
            </a:extLst>
          </p:cNvPr>
          <p:cNvSpPr/>
          <p:nvPr/>
        </p:nvSpPr>
        <p:spPr>
          <a:xfrm>
            <a:off x="580133" y="4993970"/>
            <a:ext cx="3795251" cy="6955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0" name="CasellaDiTesto 19">
            <a:extLst>
              <a:ext uri="{FF2B5EF4-FFF2-40B4-BE49-F238E27FC236}">
                <a16:creationId xmlns:a16="http://schemas.microsoft.com/office/drawing/2014/main" id="{23966FDF-8855-59B9-BD60-CBBF929FC1E5}"/>
              </a:ext>
            </a:extLst>
          </p:cNvPr>
          <p:cNvSpPr txBox="1"/>
          <p:nvPr/>
        </p:nvSpPr>
        <p:spPr>
          <a:xfrm>
            <a:off x="2245076" y="818357"/>
            <a:ext cx="4611328" cy="3139321"/>
          </a:xfrm>
          <a:prstGeom prst="rect">
            <a:avLst/>
          </a:prstGeom>
          <a:solidFill>
            <a:schemeClr val="accent1"/>
          </a:solidFill>
        </p:spPr>
        <p:txBody>
          <a:bodyPr wrap="square">
            <a:spAutoFit/>
          </a:bodyPr>
          <a:lstStyle/>
          <a:p>
            <a:r>
              <a:rPr lang="en-US" dirty="0">
                <a:solidFill>
                  <a:schemeClr val="bg1"/>
                </a:solidFill>
              </a:rPr>
              <a:t>If you want to change only the access time to the current time, use the -a option.</a:t>
            </a:r>
          </a:p>
          <a:p>
            <a:endParaRPr lang="en-US" dirty="0">
              <a:solidFill>
                <a:schemeClr val="bg1"/>
              </a:solidFill>
            </a:endParaRPr>
          </a:p>
          <a:p>
            <a:r>
              <a:rPr lang="en-US" b="1" dirty="0">
                <a:solidFill>
                  <a:schemeClr val="bg1"/>
                </a:solidFill>
              </a:rPr>
              <a:t>So touch -a linux.txt</a:t>
            </a:r>
            <a:r>
              <a:rPr lang="en-US" dirty="0">
                <a:solidFill>
                  <a:schemeClr val="bg1"/>
                </a:solidFill>
              </a:rPr>
              <a:t>; and stat linux.txt</a:t>
            </a:r>
          </a:p>
          <a:p>
            <a:endParaRPr lang="en-US" dirty="0">
              <a:solidFill>
                <a:schemeClr val="bg1"/>
              </a:solidFill>
            </a:endParaRPr>
          </a:p>
          <a:p>
            <a:r>
              <a:rPr lang="en-US" dirty="0">
                <a:solidFill>
                  <a:schemeClr val="bg1"/>
                </a:solidFill>
              </a:rPr>
              <a:t>Note that the access time was updated to the current time, the time was also updated because metadata information of the file like </a:t>
            </a:r>
            <a:r>
              <a:rPr lang="en-US" dirty="0" err="1">
                <a:solidFill>
                  <a:schemeClr val="bg1"/>
                </a:solidFill>
              </a:rPr>
              <a:t>atime</a:t>
            </a:r>
            <a:r>
              <a:rPr lang="en-US" dirty="0">
                <a:solidFill>
                  <a:schemeClr val="bg1"/>
                </a:solidFill>
              </a:rPr>
              <a:t> was changed.</a:t>
            </a:r>
          </a:p>
          <a:p>
            <a:endParaRPr lang="en-US" dirty="0">
              <a:solidFill>
                <a:schemeClr val="bg1"/>
              </a:solidFill>
            </a:endParaRPr>
          </a:p>
          <a:p>
            <a:r>
              <a:rPr lang="en-US" dirty="0">
                <a:solidFill>
                  <a:schemeClr val="bg1"/>
                </a:solidFill>
              </a:rPr>
              <a:t>This is normal behavior.</a:t>
            </a:r>
            <a:endParaRPr lang="it-IT" dirty="0">
              <a:solidFill>
                <a:schemeClr val="bg1"/>
              </a:solidFill>
            </a:endParaRPr>
          </a:p>
        </p:txBody>
      </p:sp>
      <p:pic>
        <p:nvPicPr>
          <p:cNvPr id="22" name="Immagine 21">
            <a:extLst>
              <a:ext uri="{FF2B5EF4-FFF2-40B4-BE49-F238E27FC236}">
                <a16:creationId xmlns:a16="http://schemas.microsoft.com/office/drawing/2014/main" id="{983E1A6F-AE9E-A5FC-1842-B5AC2FEB78EE}"/>
              </a:ext>
            </a:extLst>
          </p:cNvPr>
          <p:cNvPicPr>
            <a:picLocks noChangeAspect="1"/>
          </p:cNvPicPr>
          <p:nvPr/>
        </p:nvPicPr>
        <p:blipFill>
          <a:blip r:embed="rId8"/>
          <a:srcRect b="33129"/>
          <a:stretch/>
        </p:blipFill>
        <p:spPr>
          <a:xfrm>
            <a:off x="1271079" y="4004402"/>
            <a:ext cx="6248942" cy="2583679"/>
          </a:xfrm>
          <a:prstGeom prst="rect">
            <a:avLst/>
          </a:prstGeom>
        </p:spPr>
      </p:pic>
      <p:sp>
        <p:nvSpPr>
          <p:cNvPr id="23" name="Ovale 22">
            <a:extLst>
              <a:ext uri="{FF2B5EF4-FFF2-40B4-BE49-F238E27FC236}">
                <a16:creationId xmlns:a16="http://schemas.microsoft.com/office/drawing/2014/main" id="{5B1CF53C-2E33-1007-6E2A-C1185F9EF3D1}"/>
              </a:ext>
            </a:extLst>
          </p:cNvPr>
          <p:cNvSpPr/>
          <p:nvPr/>
        </p:nvSpPr>
        <p:spPr>
          <a:xfrm>
            <a:off x="2591175" y="5415370"/>
            <a:ext cx="1245465" cy="19999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4" name="Ovale 23">
            <a:extLst>
              <a:ext uri="{FF2B5EF4-FFF2-40B4-BE49-F238E27FC236}">
                <a16:creationId xmlns:a16="http://schemas.microsoft.com/office/drawing/2014/main" id="{210C6A77-CBEA-F6C9-4DC7-BB550833983F}"/>
              </a:ext>
            </a:extLst>
          </p:cNvPr>
          <p:cNvSpPr/>
          <p:nvPr/>
        </p:nvSpPr>
        <p:spPr>
          <a:xfrm>
            <a:off x="2591176" y="5749337"/>
            <a:ext cx="1245465" cy="20210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6" name="CasellaDiTesto 25">
            <a:extLst>
              <a:ext uri="{FF2B5EF4-FFF2-40B4-BE49-F238E27FC236}">
                <a16:creationId xmlns:a16="http://schemas.microsoft.com/office/drawing/2014/main" id="{0E85FF14-43E3-ECEF-BB67-FE0DAE962893}"/>
              </a:ext>
            </a:extLst>
          </p:cNvPr>
          <p:cNvSpPr txBox="1"/>
          <p:nvPr/>
        </p:nvSpPr>
        <p:spPr>
          <a:xfrm>
            <a:off x="2220496" y="4361206"/>
            <a:ext cx="4611328" cy="2308324"/>
          </a:xfrm>
          <a:prstGeom prst="rect">
            <a:avLst/>
          </a:prstGeom>
          <a:solidFill>
            <a:schemeClr val="accent1"/>
          </a:solidFill>
        </p:spPr>
        <p:txBody>
          <a:bodyPr wrap="square">
            <a:spAutoFit/>
          </a:bodyPr>
          <a:lstStyle/>
          <a:p>
            <a:r>
              <a:rPr lang="en-US" sz="1600" dirty="0">
                <a:solidFill>
                  <a:schemeClr val="bg1"/>
                </a:solidFill>
              </a:rPr>
              <a:t>To change the modification timestamp, you can use the same -m option : </a:t>
            </a:r>
          </a:p>
          <a:p>
            <a:endParaRPr lang="en-US" sz="1600" dirty="0">
              <a:solidFill>
                <a:schemeClr val="bg1"/>
              </a:solidFill>
            </a:endParaRPr>
          </a:p>
          <a:p>
            <a:r>
              <a:rPr lang="en-US" sz="1600" b="1" dirty="0">
                <a:solidFill>
                  <a:schemeClr val="bg1"/>
                </a:solidFill>
              </a:rPr>
              <a:t>touch -m –t date linux.txt</a:t>
            </a:r>
          </a:p>
          <a:p>
            <a:endParaRPr lang="en-US" sz="1600" b="1" dirty="0">
              <a:solidFill>
                <a:schemeClr val="bg1"/>
              </a:solidFill>
            </a:endParaRPr>
          </a:p>
          <a:p>
            <a:r>
              <a:rPr lang="en-US" sz="1600" b="1" dirty="0">
                <a:solidFill>
                  <a:schemeClr val="bg1"/>
                </a:solidFill>
              </a:rPr>
              <a:t>stat linux.txt;</a:t>
            </a:r>
          </a:p>
          <a:p>
            <a:endParaRPr lang="en-US" sz="1600" dirty="0">
              <a:solidFill>
                <a:schemeClr val="bg1"/>
              </a:solidFill>
            </a:endParaRPr>
          </a:p>
          <a:p>
            <a:r>
              <a:rPr lang="en-US" sz="1600" dirty="0">
                <a:solidFill>
                  <a:schemeClr val="bg1"/>
                </a:solidFill>
              </a:rPr>
              <a:t>See how both </a:t>
            </a:r>
            <a:r>
              <a:rPr lang="en-US" sz="1600" dirty="0" err="1">
                <a:solidFill>
                  <a:schemeClr val="bg1"/>
                </a:solidFill>
              </a:rPr>
              <a:t>mtime</a:t>
            </a:r>
            <a:r>
              <a:rPr lang="en-US" sz="1600" dirty="0">
                <a:solidFill>
                  <a:schemeClr val="bg1"/>
                </a:solidFill>
              </a:rPr>
              <a:t> and change time were modified.</a:t>
            </a:r>
            <a:endParaRPr lang="it-IT" sz="1600" dirty="0">
              <a:solidFill>
                <a:schemeClr val="bg1"/>
              </a:solidFill>
            </a:endParaRPr>
          </a:p>
        </p:txBody>
      </p:sp>
      <p:pic>
        <p:nvPicPr>
          <p:cNvPr id="28" name="Immagine 27">
            <a:extLst>
              <a:ext uri="{FF2B5EF4-FFF2-40B4-BE49-F238E27FC236}">
                <a16:creationId xmlns:a16="http://schemas.microsoft.com/office/drawing/2014/main" id="{D5594F15-B906-7709-61C2-1BB7BFC36AB9}"/>
              </a:ext>
            </a:extLst>
          </p:cNvPr>
          <p:cNvPicPr>
            <a:picLocks noChangeAspect="1"/>
          </p:cNvPicPr>
          <p:nvPr/>
        </p:nvPicPr>
        <p:blipFill>
          <a:blip r:embed="rId9"/>
          <a:stretch>
            <a:fillRect/>
          </a:stretch>
        </p:blipFill>
        <p:spPr>
          <a:xfrm>
            <a:off x="1479614" y="932923"/>
            <a:ext cx="6142252" cy="3398815"/>
          </a:xfrm>
          <a:prstGeom prst="rect">
            <a:avLst/>
          </a:prstGeom>
        </p:spPr>
      </p:pic>
      <p:sp>
        <p:nvSpPr>
          <p:cNvPr id="29" name="Ovale 28">
            <a:extLst>
              <a:ext uri="{FF2B5EF4-FFF2-40B4-BE49-F238E27FC236}">
                <a16:creationId xmlns:a16="http://schemas.microsoft.com/office/drawing/2014/main" id="{4C67CB8C-0611-D5FE-49FF-A7ACA1D83596}"/>
              </a:ext>
            </a:extLst>
          </p:cNvPr>
          <p:cNvSpPr/>
          <p:nvPr/>
        </p:nvSpPr>
        <p:spPr>
          <a:xfrm>
            <a:off x="2771800" y="2531091"/>
            <a:ext cx="1198545" cy="40195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1" name="CasellaDiTesto 30">
            <a:extLst>
              <a:ext uri="{FF2B5EF4-FFF2-40B4-BE49-F238E27FC236}">
                <a16:creationId xmlns:a16="http://schemas.microsoft.com/office/drawing/2014/main" id="{FD94DD19-5D15-D5CD-770B-920C8761F245}"/>
              </a:ext>
            </a:extLst>
          </p:cNvPr>
          <p:cNvSpPr txBox="1"/>
          <p:nvPr/>
        </p:nvSpPr>
        <p:spPr>
          <a:xfrm>
            <a:off x="2287596" y="1040317"/>
            <a:ext cx="4611328" cy="1200329"/>
          </a:xfrm>
          <a:prstGeom prst="rect">
            <a:avLst/>
          </a:prstGeom>
          <a:solidFill>
            <a:schemeClr val="accent1"/>
          </a:solidFill>
        </p:spPr>
        <p:txBody>
          <a:bodyPr wrap="square">
            <a:spAutoFit/>
          </a:bodyPr>
          <a:lstStyle/>
          <a:p>
            <a:r>
              <a:rPr lang="en-US" dirty="0">
                <a:solidFill>
                  <a:schemeClr val="bg1"/>
                </a:solidFill>
              </a:rPr>
              <a:t> If you want to set the access time or modification time to a specific time, not the system current time, you can use -d option and a datetime.</a:t>
            </a:r>
            <a:endParaRPr lang="it-IT" dirty="0">
              <a:solidFill>
                <a:schemeClr val="bg1"/>
              </a:solidFill>
            </a:endParaRPr>
          </a:p>
        </p:txBody>
      </p:sp>
      <p:pic>
        <p:nvPicPr>
          <p:cNvPr id="33" name="Immagine 32">
            <a:extLst>
              <a:ext uri="{FF2B5EF4-FFF2-40B4-BE49-F238E27FC236}">
                <a16:creationId xmlns:a16="http://schemas.microsoft.com/office/drawing/2014/main" id="{5489D074-AAE3-E960-2285-58C2D72AFCAB}"/>
              </a:ext>
            </a:extLst>
          </p:cNvPr>
          <p:cNvPicPr>
            <a:picLocks noChangeAspect="1"/>
          </p:cNvPicPr>
          <p:nvPr/>
        </p:nvPicPr>
        <p:blipFill>
          <a:blip r:embed="rId10"/>
          <a:stretch>
            <a:fillRect/>
          </a:stretch>
        </p:blipFill>
        <p:spPr>
          <a:xfrm>
            <a:off x="1243292" y="1283795"/>
            <a:ext cx="6264183" cy="2972058"/>
          </a:xfrm>
          <a:prstGeom prst="rect">
            <a:avLst/>
          </a:prstGeom>
        </p:spPr>
      </p:pic>
      <p:sp>
        <p:nvSpPr>
          <p:cNvPr id="34" name="Ovale 33">
            <a:extLst>
              <a:ext uri="{FF2B5EF4-FFF2-40B4-BE49-F238E27FC236}">
                <a16:creationId xmlns:a16="http://schemas.microsoft.com/office/drawing/2014/main" id="{8C189ECC-7A81-50FB-AABD-8D7E7B821911}"/>
              </a:ext>
            </a:extLst>
          </p:cNvPr>
          <p:cNvSpPr/>
          <p:nvPr/>
        </p:nvSpPr>
        <p:spPr>
          <a:xfrm>
            <a:off x="2772836" y="1523157"/>
            <a:ext cx="3023300" cy="42079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5" name="Ovale 34">
            <a:extLst>
              <a:ext uri="{FF2B5EF4-FFF2-40B4-BE49-F238E27FC236}">
                <a16:creationId xmlns:a16="http://schemas.microsoft.com/office/drawing/2014/main" id="{6672D653-5B18-77FD-34BF-F04A286425B1}"/>
              </a:ext>
            </a:extLst>
          </p:cNvPr>
          <p:cNvSpPr/>
          <p:nvPr/>
        </p:nvSpPr>
        <p:spPr>
          <a:xfrm>
            <a:off x="1753776" y="2847038"/>
            <a:ext cx="2962240" cy="27667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7" name="CasellaDiTesto 36">
            <a:extLst>
              <a:ext uri="{FF2B5EF4-FFF2-40B4-BE49-F238E27FC236}">
                <a16:creationId xmlns:a16="http://schemas.microsoft.com/office/drawing/2014/main" id="{179F50A0-ABB1-41CB-5066-511664ABDB7D}"/>
              </a:ext>
            </a:extLst>
          </p:cNvPr>
          <p:cNvSpPr txBox="1"/>
          <p:nvPr/>
        </p:nvSpPr>
        <p:spPr>
          <a:xfrm>
            <a:off x="2173205" y="990402"/>
            <a:ext cx="4611328" cy="1200329"/>
          </a:xfrm>
          <a:prstGeom prst="rect">
            <a:avLst/>
          </a:prstGeom>
          <a:solidFill>
            <a:schemeClr val="accent1"/>
          </a:solidFill>
        </p:spPr>
        <p:txBody>
          <a:bodyPr wrap="square">
            <a:spAutoFit/>
          </a:bodyPr>
          <a:lstStyle/>
          <a:p>
            <a:r>
              <a:rPr lang="en-US" dirty="0">
                <a:solidFill>
                  <a:schemeClr val="bg1"/>
                </a:solidFill>
              </a:rPr>
              <a:t>If you want to change simultaneously both access and modification time, use the -d like this touch -d between double quotes a date, in this format, and the file.</a:t>
            </a:r>
            <a:endParaRPr lang="it-IT" dirty="0">
              <a:solidFill>
                <a:schemeClr val="bg1"/>
              </a:solidFill>
            </a:endParaRPr>
          </a:p>
        </p:txBody>
      </p:sp>
      <p:pic>
        <p:nvPicPr>
          <p:cNvPr id="39" name="Immagine 38">
            <a:extLst>
              <a:ext uri="{FF2B5EF4-FFF2-40B4-BE49-F238E27FC236}">
                <a16:creationId xmlns:a16="http://schemas.microsoft.com/office/drawing/2014/main" id="{427EF799-9E06-19CA-4966-79138167ABE1}"/>
              </a:ext>
            </a:extLst>
          </p:cNvPr>
          <p:cNvPicPr>
            <a:picLocks noChangeAspect="1"/>
          </p:cNvPicPr>
          <p:nvPr/>
        </p:nvPicPr>
        <p:blipFill>
          <a:blip r:embed="rId11"/>
          <a:stretch>
            <a:fillRect/>
          </a:stretch>
        </p:blipFill>
        <p:spPr>
          <a:xfrm>
            <a:off x="1439908" y="2211878"/>
            <a:ext cx="6264183" cy="2827265"/>
          </a:xfrm>
          <a:prstGeom prst="rect">
            <a:avLst/>
          </a:prstGeom>
        </p:spPr>
      </p:pic>
      <p:sp>
        <p:nvSpPr>
          <p:cNvPr id="40" name="Ovale 39">
            <a:extLst>
              <a:ext uri="{FF2B5EF4-FFF2-40B4-BE49-F238E27FC236}">
                <a16:creationId xmlns:a16="http://schemas.microsoft.com/office/drawing/2014/main" id="{55D870EE-B76C-2157-DBDD-4A7FBC5C63A1}"/>
              </a:ext>
            </a:extLst>
          </p:cNvPr>
          <p:cNvSpPr/>
          <p:nvPr/>
        </p:nvSpPr>
        <p:spPr>
          <a:xfrm>
            <a:off x="2860490" y="2556442"/>
            <a:ext cx="3479026" cy="27667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1" name="Ovale 40">
            <a:extLst>
              <a:ext uri="{FF2B5EF4-FFF2-40B4-BE49-F238E27FC236}">
                <a16:creationId xmlns:a16="http://schemas.microsoft.com/office/drawing/2014/main" id="{372FF06C-1AE8-5404-8031-0BA4A36321C5}"/>
              </a:ext>
            </a:extLst>
          </p:cNvPr>
          <p:cNvSpPr/>
          <p:nvPr/>
        </p:nvSpPr>
        <p:spPr>
          <a:xfrm>
            <a:off x="2905014" y="2726879"/>
            <a:ext cx="1245465" cy="25999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2" name="Ovale 41">
            <a:extLst>
              <a:ext uri="{FF2B5EF4-FFF2-40B4-BE49-F238E27FC236}">
                <a16:creationId xmlns:a16="http://schemas.microsoft.com/office/drawing/2014/main" id="{717DC587-7137-8294-BBD4-06232FE32D61}"/>
              </a:ext>
            </a:extLst>
          </p:cNvPr>
          <p:cNvSpPr/>
          <p:nvPr/>
        </p:nvSpPr>
        <p:spPr>
          <a:xfrm>
            <a:off x="2724880" y="3587394"/>
            <a:ext cx="1650504" cy="38754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4" name="CasellaDiTesto 43">
            <a:extLst>
              <a:ext uri="{FF2B5EF4-FFF2-40B4-BE49-F238E27FC236}">
                <a16:creationId xmlns:a16="http://schemas.microsoft.com/office/drawing/2014/main" id="{C983E44D-CD5D-A202-A061-C952279316E1}"/>
              </a:ext>
            </a:extLst>
          </p:cNvPr>
          <p:cNvSpPr txBox="1"/>
          <p:nvPr/>
        </p:nvSpPr>
        <p:spPr>
          <a:xfrm>
            <a:off x="2170072" y="961638"/>
            <a:ext cx="4611328" cy="1754326"/>
          </a:xfrm>
          <a:prstGeom prst="rect">
            <a:avLst/>
          </a:prstGeom>
          <a:solidFill>
            <a:schemeClr val="accent1"/>
          </a:solidFill>
        </p:spPr>
        <p:txBody>
          <a:bodyPr wrap="square">
            <a:spAutoFit/>
          </a:bodyPr>
          <a:lstStyle/>
          <a:p>
            <a:r>
              <a:rPr lang="en-US" dirty="0">
                <a:solidFill>
                  <a:schemeClr val="bg1"/>
                </a:solidFill>
              </a:rPr>
              <a:t>You can also use the -r option if you want to set the timestamps of one file to the timestamp values of another one.</a:t>
            </a:r>
          </a:p>
          <a:p>
            <a:endParaRPr lang="en-US" dirty="0">
              <a:solidFill>
                <a:schemeClr val="bg1"/>
              </a:solidFill>
            </a:endParaRPr>
          </a:p>
          <a:p>
            <a:endParaRPr lang="en-US" dirty="0">
              <a:solidFill>
                <a:schemeClr val="bg1"/>
              </a:solidFill>
            </a:endParaRPr>
          </a:p>
          <a:p>
            <a:endParaRPr lang="it-IT" dirty="0">
              <a:solidFill>
                <a:schemeClr val="bg1"/>
              </a:solidFill>
            </a:endParaRPr>
          </a:p>
        </p:txBody>
      </p:sp>
      <p:pic>
        <p:nvPicPr>
          <p:cNvPr id="46" name="Immagine 45">
            <a:extLst>
              <a:ext uri="{FF2B5EF4-FFF2-40B4-BE49-F238E27FC236}">
                <a16:creationId xmlns:a16="http://schemas.microsoft.com/office/drawing/2014/main" id="{BBF2B215-C9C7-3758-6C87-318601017D7B}"/>
              </a:ext>
            </a:extLst>
          </p:cNvPr>
          <p:cNvPicPr>
            <a:picLocks noChangeAspect="1"/>
          </p:cNvPicPr>
          <p:nvPr/>
        </p:nvPicPr>
        <p:blipFill>
          <a:blip r:embed="rId12"/>
          <a:srcRect b="20860"/>
          <a:stretch/>
        </p:blipFill>
        <p:spPr>
          <a:xfrm>
            <a:off x="740376" y="2779507"/>
            <a:ext cx="7780694" cy="3956338"/>
          </a:xfrm>
          <a:prstGeom prst="rect">
            <a:avLst/>
          </a:prstGeom>
        </p:spPr>
      </p:pic>
      <p:sp>
        <p:nvSpPr>
          <p:cNvPr id="47" name="Ovale 46">
            <a:extLst>
              <a:ext uri="{FF2B5EF4-FFF2-40B4-BE49-F238E27FC236}">
                <a16:creationId xmlns:a16="http://schemas.microsoft.com/office/drawing/2014/main" id="{05D15EFE-9AB6-7837-1A1F-AE9ED0E62807}"/>
              </a:ext>
            </a:extLst>
          </p:cNvPr>
          <p:cNvSpPr/>
          <p:nvPr/>
        </p:nvSpPr>
        <p:spPr>
          <a:xfrm>
            <a:off x="2223268" y="3157074"/>
            <a:ext cx="1613372" cy="23561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8" name="Ovale 47">
            <a:extLst>
              <a:ext uri="{FF2B5EF4-FFF2-40B4-BE49-F238E27FC236}">
                <a16:creationId xmlns:a16="http://schemas.microsoft.com/office/drawing/2014/main" id="{DA5FE969-A66B-E8CA-45A4-3AE4748B7B3C}"/>
              </a:ext>
            </a:extLst>
          </p:cNvPr>
          <p:cNvSpPr/>
          <p:nvPr/>
        </p:nvSpPr>
        <p:spPr>
          <a:xfrm>
            <a:off x="2141043" y="3359611"/>
            <a:ext cx="1613372" cy="23561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9" name="Ovale 48">
            <a:extLst>
              <a:ext uri="{FF2B5EF4-FFF2-40B4-BE49-F238E27FC236}">
                <a16:creationId xmlns:a16="http://schemas.microsoft.com/office/drawing/2014/main" id="{955135E8-832B-5A52-E8EA-A1BBCC125125}"/>
              </a:ext>
            </a:extLst>
          </p:cNvPr>
          <p:cNvSpPr/>
          <p:nvPr/>
        </p:nvSpPr>
        <p:spPr>
          <a:xfrm>
            <a:off x="1243756" y="4182777"/>
            <a:ext cx="1613372" cy="23561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0" name="Ovale 49">
            <a:extLst>
              <a:ext uri="{FF2B5EF4-FFF2-40B4-BE49-F238E27FC236}">
                <a16:creationId xmlns:a16="http://schemas.microsoft.com/office/drawing/2014/main" id="{FD50B5C7-01D6-8C46-AA80-1E18CBADE161}"/>
              </a:ext>
            </a:extLst>
          </p:cNvPr>
          <p:cNvSpPr/>
          <p:nvPr/>
        </p:nvSpPr>
        <p:spPr>
          <a:xfrm>
            <a:off x="2053113" y="4862139"/>
            <a:ext cx="2852974" cy="19815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1" name="Ovale 50">
            <a:extLst>
              <a:ext uri="{FF2B5EF4-FFF2-40B4-BE49-F238E27FC236}">
                <a16:creationId xmlns:a16="http://schemas.microsoft.com/office/drawing/2014/main" id="{8EFB7B76-6D62-B396-3F07-6CEEC9274206}"/>
              </a:ext>
            </a:extLst>
          </p:cNvPr>
          <p:cNvSpPr/>
          <p:nvPr/>
        </p:nvSpPr>
        <p:spPr>
          <a:xfrm>
            <a:off x="2022524" y="5017852"/>
            <a:ext cx="1613372" cy="23561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2" name="Ovale 51">
            <a:extLst>
              <a:ext uri="{FF2B5EF4-FFF2-40B4-BE49-F238E27FC236}">
                <a16:creationId xmlns:a16="http://schemas.microsoft.com/office/drawing/2014/main" id="{E4C062C5-A228-B53D-9673-33E06B5830CB}"/>
              </a:ext>
            </a:extLst>
          </p:cNvPr>
          <p:cNvSpPr/>
          <p:nvPr/>
        </p:nvSpPr>
        <p:spPr>
          <a:xfrm>
            <a:off x="1342760" y="5840193"/>
            <a:ext cx="1613372" cy="23561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14563720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500"/>
                                        <p:tgtEl>
                                          <p:spTgt spid="12"/>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500"/>
                                        <p:tgtEl>
                                          <p:spTgt spid="13"/>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fade">
                                      <p:cBhvr>
                                        <p:cTn id="47" dur="500"/>
                                        <p:tgtEl>
                                          <p:spTgt spid="14"/>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fade">
                                      <p:cBhvr>
                                        <p:cTn id="52" dur="500"/>
                                        <p:tgtEl>
                                          <p:spTgt spid="15"/>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16"/>
                                        </p:tgtEl>
                                        <p:attrNameLst>
                                          <p:attrName>style.visibility</p:attrName>
                                        </p:attrNameLst>
                                      </p:cBhvr>
                                      <p:to>
                                        <p:strVal val="visible"/>
                                      </p:to>
                                    </p:set>
                                    <p:animEffect transition="in" filter="fade">
                                      <p:cBhvr>
                                        <p:cTn id="57" dur="500"/>
                                        <p:tgtEl>
                                          <p:spTgt spid="16"/>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17"/>
                                        </p:tgtEl>
                                        <p:attrNameLst>
                                          <p:attrName>style.visibility</p:attrName>
                                        </p:attrNameLst>
                                      </p:cBhvr>
                                      <p:to>
                                        <p:strVal val="visible"/>
                                      </p:to>
                                    </p:set>
                                    <p:animEffect transition="in" filter="fade">
                                      <p:cBhvr>
                                        <p:cTn id="62" dur="500"/>
                                        <p:tgtEl>
                                          <p:spTgt spid="17"/>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18"/>
                                        </p:tgtEl>
                                        <p:attrNameLst>
                                          <p:attrName>style.visibility</p:attrName>
                                        </p:attrNameLst>
                                      </p:cBhvr>
                                      <p:to>
                                        <p:strVal val="visible"/>
                                      </p:to>
                                    </p:set>
                                    <p:animEffect transition="in" filter="fade">
                                      <p:cBhvr>
                                        <p:cTn id="67" dur="500"/>
                                        <p:tgtEl>
                                          <p:spTgt spid="18"/>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20"/>
                                        </p:tgtEl>
                                        <p:attrNameLst>
                                          <p:attrName>style.visibility</p:attrName>
                                        </p:attrNameLst>
                                      </p:cBhvr>
                                      <p:to>
                                        <p:strVal val="visible"/>
                                      </p:to>
                                    </p:set>
                                    <p:animEffect transition="in" filter="fade">
                                      <p:cBhvr>
                                        <p:cTn id="72" dur="500"/>
                                        <p:tgtEl>
                                          <p:spTgt spid="20"/>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22"/>
                                        </p:tgtEl>
                                        <p:attrNameLst>
                                          <p:attrName>style.visibility</p:attrName>
                                        </p:attrNameLst>
                                      </p:cBhvr>
                                      <p:to>
                                        <p:strVal val="visible"/>
                                      </p:to>
                                    </p:set>
                                    <p:animEffect transition="in" filter="fade">
                                      <p:cBhvr>
                                        <p:cTn id="77" dur="500"/>
                                        <p:tgtEl>
                                          <p:spTgt spid="22"/>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23"/>
                                        </p:tgtEl>
                                        <p:attrNameLst>
                                          <p:attrName>style.visibility</p:attrName>
                                        </p:attrNameLst>
                                      </p:cBhvr>
                                      <p:to>
                                        <p:strVal val="visible"/>
                                      </p:to>
                                    </p:set>
                                    <p:animEffect transition="in" filter="fade">
                                      <p:cBhvr>
                                        <p:cTn id="82" dur="500"/>
                                        <p:tgtEl>
                                          <p:spTgt spid="23"/>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grpId="0" nodeType="clickEffect">
                                  <p:stCondLst>
                                    <p:cond delay="0"/>
                                  </p:stCondLst>
                                  <p:childTnLst>
                                    <p:set>
                                      <p:cBhvr>
                                        <p:cTn id="86" dur="1" fill="hold">
                                          <p:stCondLst>
                                            <p:cond delay="0"/>
                                          </p:stCondLst>
                                        </p:cTn>
                                        <p:tgtEl>
                                          <p:spTgt spid="24"/>
                                        </p:tgtEl>
                                        <p:attrNameLst>
                                          <p:attrName>style.visibility</p:attrName>
                                        </p:attrNameLst>
                                      </p:cBhvr>
                                      <p:to>
                                        <p:strVal val="visible"/>
                                      </p:to>
                                    </p:set>
                                    <p:animEffect transition="in" filter="fade">
                                      <p:cBhvr>
                                        <p:cTn id="87" dur="500"/>
                                        <p:tgtEl>
                                          <p:spTgt spid="24"/>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grpId="0" nodeType="clickEffect">
                                  <p:stCondLst>
                                    <p:cond delay="0"/>
                                  </p:stCondLst>
                                  <p:childTnLst>
                                    <p:set>
                                      <p:cBhvr>
                                        <p:cTn id="91" dur="1" fill="hold">
                                          <p:stCondLst>
                                            <p:cond delay="0"/>
                                          </p:stCondLst>
                                        </p:cTn>
                                        <p:tgtEl>
                                          <p:spTgt spid="26"/>
                                        </p:tgtEl>
                                        <p:attrNameLst>
                                          <p:attrName>style.visibility</p:attrName>
                                        </p:attrNameLst>
                                      </p:cBhvr>
                                      <p:to>
                                        <p:strVal val="visible"/>
                                      </p:to>
                                    </p:set>
                                    <p:animEffect transition="in" filter="fade">
                                      <p:cBhvr>
                                        <p:cTn id="92" dur="500"/>
                                        <p:tgtEl>
                                          <p:spTgt spid="26"/>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nodeType="clickEffect">
                                  <p:stCondLst>
                                    <p:cond delay="0"/>
                                  </p:stCondLst>
                                  <p:childTnLst>
                                    <p:set>
                                      <p:cBhvr>
                                        <p:cTn id="96" dur="1" fill="hold">
                                          <p:stCondLst>
                                            <p:cond delay="0"/>
                                          </p:stCondLst>
                                        </p:cTn>
                                        <p:tgtEl>
                                          <p:spTgt spid="28"/>
                                        </p:tgtEl>
                                        <p:attrNameLst>
                                          <p:attrName>style.visibility</p:attrName>
                                        </p:attrNameLst>
                                      </p:cBhvr>
                                      <p:to>
                                        <p:strVal val="visible"/>
                                      </p:to>
                                    </p:set>
                                    <p:animEffect transition="in" filter="fade">
                                      <p:cBhvr>
                                        <p:cTn id="97" dur="500"/>
                                        <p:tgtEl>
                                          <p:spTgt spid="28"/>
                                        </p:tgtEl>
                                      </p:cBhvr>
                                    </p:animEffect>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grpId="0" nodeType="clickEffect">
                                  <p:stCondLst>
                                    <p:cond delay="0"/>
                                  </p:stCondLst>
                                  <p:childTnLst>
                                    <p:set>
                                      <p:cBhvr>
                                        <p:cTn id="101" dur="1" fill="hold">
                                          <p:stCondLst>
                                            <p:cond delay="0"/>
                                          </p:stCondLst>
                                        </p:cTn>
                                        <p:tgtEl>
                                          <p:spTgt spid="29"/>
                                        </p:tgtEl>
                                        <p:attrNameLst>
                                          <p:attrName>style.visibility</p:attrName>
                                        </p:attrNameLst>
                                      </p:cBhvr>
                                      <p:to>
                                        <p:strVal val="visible"/>
                                      </p:to>
                                    </p:set>
                                    <p:animEffect transition="in" filter="fade">
                                      <p:cBhvr>
                                        <p:cTn id="102" dur="500"/>
                                        <p:tgtEl>
                                          <p:spTgt spid="29"/>
                                        </p:tgtEl>
                                      </p:cBhvr>
                                    </p:animEffec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grpId="0" nodeType="clickEffect">
                                  <p:stCondLst>
                                    <p:cond delay="0"/>
                                  </p:stCondLst>
                                  <p:childTnLst>
                                    <p:set>
                                      <p:cBhvr>
                                        <p:cTn id="106" dur="1" fill="hold">
                                          <p:stCondLst>
                                            <p:cond delay="0"/>
                                          </p:stCondLst>
                                        </p:cTn>
                                        <p:tgtEl>
                                          <p:spTgt spid="31"/>
                                        </p:tgtEl>
                                        <p:attrNameLst>
                                          <p:attrName>style.visibility</p:attrName>
                                        </p:attrNameLst>
                                      </p:cBhvr>
                                      <p:to>
                                        <p:strVal val="visible"/>
                                      </p:to>
                                    </p:set>
                                    <p:animEffect transition="in" filter="fade">
                                      <p:cBhvr>
                                        <p:cTn id="107" dur="500"/>
                                        <p:tgtEl>
                                          <p:spTgt spid="31"/>
                                        </p:tgtEl>
                                      </p:cBhvr>
                                    </p:animEffect>
                                  </p:childTnLst>
                                </p:cTn>
                              </p:par>
                            </p:childTnLst>
                          </p:cTn>
                        </p:par>
                      </p:childTnLst>
                    </p:cTn>
                  </p:par>
                  <p:par>
                    <p:cTn id="108" fill="hold">
                      <p:stCondLst>
                        <p:cond delay="indefinite"/>
                      </p:stCondLst>
                      <p:childTnLst>
                        <p:par>
                          <p:cTn id="109" fill="hold">
                            <p:stCondLst>
                              <p:cond delay="0"/>
                            </p:stCondLst>
                            <p:childTnLst>
                              <p:par>
                                <p:cTn id="110" presetID="10" presetClass="entr" presetSubtype="0" fill="hold" nodeType="clickEffect">
                                  <p:stCondLst>
                                    <p:cond delay="0"/>
                                  </p:stCondLst>
                                  <p:childTnLst>
                                    <p:set>
                                      <p:cBhvr>
                                        <p:cTn id="111" dur="1" fill="hold">
                                          <p:stCondLst>
                                            <p:cond delay="0"/>
                                          </p:stCondLst>
                                        </p:cTn>
                                        <p:tgtEl>
                                          <p:spTgt spid="33"/>
                                        </p:tgtEl>
                                        <p:attrNameLst>
                                          <p:attrName>style.visibility</p:attrName>
                                        </p:attrNameLst>
                                      </p:cBhvr>
                                      <p:to>
                                        <p:strVal val="visible"/>
                                      </p:to>
                                    </p:set>
                                    <p:animEffect transition="in" filter="fade">
                                      <p:cBhvr>
                                        <p:cTn id="112" dur="500"/>
                                        <p:tgtEl>
                                          <p:spTgt spid="33"/>
                                        </p:tgtEl>
                                      </p:cBhvr>
                                    </p:animEffect>
                                  </p:childTnLst>
                                </p:cTn>
                              </p:par>
                            </p:childTnLst>
                          </p:cTn>
                        </p:par>
                      </p:childTnLst>
                    </p:cTn>
                  </p:par>
                  <p:par>
                    <p:cTn id="113" fill="hold">
                      <p:stCondLst>
                        <p:cond delay="indefinite"/>
                      </p:stCondLst>
                      <p:childTnLst>
                        <p:par>
                          <p:cTn id="114" fill="hold">
                            <p:stCondLst>
                              <p:cond delay="0"/>
                            </p:stCondLst>
                            <p:childTnLst>
                              <p:par>
                                <p:cTn id="115" presetID="10" presetClass="entr" presetSubtype="0" fill="hold" grpId="0" nodeType="clickEffect">
                                  <p:stCondLst>
                                    <p:cond delay="0"/>
                                  </p:stCondLst>
                                  <p:childTnLst>
                                    <p:set>
                                      <p:cBhvr>
                                        <p:cTn id="116" dur="1" fill="hold">
                                          <p:stCondLst>
                                            <p:cond delay="0"/>
                                          </p:stCondLst>
                                        </p:cTn>
                                        <p:tgtEl>
                                          <p:spTgt spid="34"/>
                                        </p:tgtEl>
                                        <p:attrNameLst>
                                          <p:attrName>style.visibility</p:attrName>
                                        </p:attrNameLst>
                                      </p:cBhvr>
                                      <p:to>
                                        <p:strVal val="visible"/>
                                      </p:to>
                                    </p:set>
                                    <p:animEffect transition="in" filter="fade">
                                      <p:cBhvr>
                                        <p:cTn id="117" dur="500"/>
                                        <p:tgtEl>
                                          <p:spTgt spid="34"/>
                                        </p:tgtEl>
                                      </p:cBhvr>
                                    </p:animEffect>
                                  </p:childTnLst>
                                </p:cTn>
                              </p:par>
                            </p:childTnLst>
                          </p:cTn>
                        </p:par>
                      </p:childTnLst>
                    </p:cTn>
                  </p:par>
                  <p:par>
                    <p:cTn id="118" fill="hold">
                      <p:stCondLst>
                        <p:cond delay="indefinite"/>
                      </p:stCondLst>
                      <p:childTnLst>
                        <p:par>
                          <p:cTn id="119" fill="hold">
                            <p:stCondLst>
                              <p:cond delay="0"/>
                            </p:stCondLst>
                            <p:childTnLst>
                              <p:par>
                                <p:cTn id="120" presetID="10" presetClass="entr" presetSubtype="0" fill="hold" grpId="0" nodeType="clickEffect">
                                  <p:stCondLst>
                                    <p:cond delay="0"/>
                                  </p:stCondLst>
                                  <p:childTnLst>
                                    <p:set>
                                      <p:cBhvr>
                                        <p:cTn id="121" dur="1" fill="hold">
                                          <p:stCondLst>
                                            <p:cond delay="0"/>
                                          </p:stCondLst>
                                        </p:cTn>
                                        <p:tgtEl>
                                          <p:spTgt spid="35"/>
                                        </p:tgtEl>
                                        <p:attrNameLst>
                                          <p:attrName>style.visibility</p:attrName>
                                        </p:attrNameLst>
                                      </p:cBhvr>
                                      <p:to>
                                        <p:strVal val="visible"/>
                                      </p:to>
                                    </p:set>
                                    <p:animEffect transition="in" filter="fade">
                                      <p:cBhvr>
                                        <p:cTn id="122" dur="500"/>
                                        <p:tgtEl>
                                          <p:spTgt spid="35"/>
                                        </p:tgtEl>
                                      </p:cBhvr>
                                    </p:animEffect>
                                  </p:childTnLst>
                                </p:cTn>
                              </p:par>
                            </p:childTnLst>
                          </p:cTn>
                        </p:par>
                      </p:childTnLst>
                    </p:cTn>
                  </p:par>
                  <p:par>
                    <p:cTn id="123" fill="hold">
                      <p:stCondLst>
                        <p:cond delay="indefinite"/>
                      </p:stCondLst>
                      <p:childTnLst>
                        <p:par>
                          <p:cTn id="124" fill="hold">
                            <p:stCondLst>
                              <p:cond delay="0"/>
                            </p:stCondLst>
                            <p:childTnLst>
                              <p:par>
                                <p:cTn id="125" presetID="10" presetClass="entr" presetSubtype="0" fill="hold" grpId="0" nodeType="clickEffect">
                                  <p:stCondLst>
                                    <p:cond delay="0"/>
                                  </p:stCondLst>
                                  <p:childTnLst>
                                    <p:set>
                                      <p:cBhvr>
                                        <p:cTn id="126" dur="1" fill="hold">
                                          <p:stCondLst>
                                            <p:cond delay="0"/>
                                          </p:stCondLst>
                                        </p:cTn>
                                        <p:tgtEl>
                                          <p:spTgt spid="37"/>
                                        </p:tgtEl>
                                        <p:attrNameLst>
                                          <p:attrName>style.visibility</p:attrName>
                                        </p:attrNameLst>
                                      </p:cBhvr>
                                      <p:to>
                                        <p:strVal val="visible"/>
                                      </p:to>
                                    </p:set>
                                    <p:animEffect transition="in" filter="fade">
                                      <p:cBhvr>
                                        <p:cTn id="127" dur="500"/>
                                        <p:tgtEl>
                                          <p:spTgt spid="37"/>
                                        </p:tgtEl>
                                      </p:cBhvr>
                                    </p:animEffect>
                                  </p:childTnLst>
                                </p:cTn>
                              </p:par>
                            </p:childTnLst>
                          </p:cTn>
                        </p:par>
                      </p:childTnLst>
                    </p:cTn>
                  </p:par>
                  <p:par>
                    <p:cTn id="128" fill="hold">
                      <p:stCondLst>
                        <p:cond delay="indefinite"/>
                      </p:stCondLst>
                      <p:childTnLst>
                        <p:par>
                          <p:cTn id="129" fill="hold">
                            <p:stCondLst>
                              <p:cond delay="0"/>
                            </p:stCondLst>
                            <p:childTnLst>
                              <p:par>
                                <p:cTn id="130" presetID="10" presetClass="entr" presetSubtype="0" fill="hold" nodeType="clickEffect">
                                  <p:stCondLst>
                                    <p:cond delay="0"/>
                                  </p:stCondLst>
                                  <p:childTnLst>
                                    <p:set>
                                      <p:cBhvr>
                                        <p:cTn id="131" dur="1" fill="hold">
                                          <p:stCondLst>
                                            <p:cond delay="0"/>
                                          </p:stCondLst>
                                        </p:cTn>
                                        <p:tgtEl>
                                          <p:spTgt spid="39"/>
                                        </p:tgtEl>
                                        <p:attrNameLst>
                                          <p:attrName>style.visibility</p:attrName>
                                        </p:attrNameLst>
                                      </p:cBhvr>
                                      <p:to>
                                        <p:strVal val="visible"/>
                                      </p:to>
                                    </p:set>
                                    <p:animEffect transition="in" filter="fade">
                                      <p:cBhvr>
                                        <p:cTn id="132" dur="500"/>
                                        <p:tgtEl>
                                          <p:spTgt spid="39"/>
                                        </p:tgtEl>
                                      </p:cBhvr>
                                    </p:animEffect>
                                  </p:childTnLst>
                                </p:cTn>
                              </p:par>
                            </p:childTnLst>
                          </p:cTn>
                        </p:par>
                      </p:childTnLst>
                    </p:cTn>
                  </p:par>
                  <p:par>
                    <p:cTn id="133" fill="hold">
                      <p:stCondLst>
                        <p:cond delay="indefinite"/>
                      </p:stCondLst>
                      <p:childTnLst>
                        <p:par>
                          <p:cTn id="134" fill="hold">
                            <p:stCondLst>
                              <p:cond delay="0"/>
                            </p:stCondLst>
                            <p:childTnLst>
                              <p:par>
                                <p:cTn id="135" presetID="10" presetClass="entr" presetSubtype="0" fill="hold" grpId="0" nodeType="clickEffect">
                                  <p:stCondLst>
                                    <p:cond delay="0"/>
                                  </p:stCondLst>
                                  <p:childTnLst>
                                    <p:set>
                                      <p:cBhvr>
                                        <p:cTn id="136" dur="1" fill="hold">
                                          <p:stCondLst>
                                            <p:cond delay="0"/>
                                          </p:stCondLst>
                                        </p:cTn>
                                        <p:tgtEl>
                                          <p:spTgt spid="40"/>
                                        </p:tgtEl>
                                        <p:attrNameLst>
                                          <p:attrName>style.visibility</p:attrName>
                                        </p:attrNameLst>
                                      </p:cBhvr>
                                      <p:to>
                                        <p:strVal val="visible"/>
                                      </p:to>
                                    </p:set>
                                    <p:animEffect transition="in" filter="fade">
                                      <p:cBhvr>
                                        <p:cTn id="137" dur="500"/>
                                        <p:tgtEl>
                                          <p:spTgt spid="40"/>
                                        </p:tgtEl>
                                      </p:cBhvr>
                                    </p:animEffect>
                                  </p:childTnLst>
                                </p:cTn>
                              </p:par>
                            </p:childTnLst>
                          </p:cTn>
                        </p:par>
                      </p:childTnLst>
                    </p:cTn>
                  </p:par>
                  <p:par>
                    <p:cTn id="138" fill="hold">
                      <p:stCondLst>
                        <p:cond delay="indefinite"/>
                      </p:stCondLst>
                      <p:childTnLst>
                        <p:par>
                          <p:cTn id="139" fill="hold">
                            <p:stCondLst>
                              <p:cond delay="0"/>
                            </p:stCondLst>
                            <p:childTnLst>
                              <p:par>
                                <p:cTn id="140" presetID="10" presetClass="entr" presetSubtype="0" fill="hold" grpId="0" nodeType="clickEffect">
                                  <p:stCondLst>
                                    <p:cond delay="0"/>
                                  </p:stCondLst>
                                  <p:childTnLst>
                                    <p:set>
                                      <p:cBhvr>
                                        <p:cTn id="141" dur="1" fill="hold">
                                          <p:stCondLst>
                                            <p:cond delay="0"/>
                                          </p:stCondLst>
                                        </p:cTn>
                                        <p:tgtEl>
                                          <p:spTgt spid="41"/>
                                        </p:tgtEl>
                                        <p:attrNameLst>
                                          <p:attrName>style.visibility</p:attrName>
                                        </p:attrNameLst>
                                      </p:cBhvr>
                                      <p:to>
                                        <p:strVal val="visible"/>
                                      </p:to>
                                    </p:set>
                                    <p:animEffect transition="in" filter="fade">
                                      <p:cBhvr>
                                        <p:cTn id="142" dur="500"/>
                                        <p:tgtEl>
                                          <p:spTgt spid="41"/>
                                        </p:tgtEl>
                                      </p:cBhvr>
                                    </p:animEffect>
                                  </p:childTnLst>
                                </p:cTn>
                              </p:par>
                            </p:childTnLst>
                          </p:cTn>
                        </p:par>
                      </p:childTnLst>
                    </p:cTn>
                  </p:par>
                  <p:par>
                    <p:cTn id="143" fill="hold">
                      <p:stCondLst>
                        <p:cond delay="indefinite"/>
                      </p:stCondLst>
                      <p:childTnLst>
                        <p:par>
                          <p:cTn id="144" fill="hold">
                            <p:stCondLst>
                              <p:cond delay="0"/>
                            </p:stCondLst>
                            <p:childTnLst>
                              <p:par>
                                <p:cTn id="145" presetID="10" presetClass="entr" presetSubtype="0" fill="hold" grpId="0" nodeType="clickEffect">
                                  <p:stCondLst>
                                    <p:cond delay="0"/>
                                  </p:stCondLst>
                                  <p:childTnLst>
                                    <p:set>
                                      <p:cBhvr>
                                        <p:cTn id="146" dur="1" fill="hold">
                                          <p:stCondLst>
                                            <p:cond delay="0"/>
                                          </p:stCondLst>
                                        </p:cTn>
                                        <p:tgtEl>
                                          <p:spTgt spid="42"/>
                                        </p:tgtEl>
                                        <p:attrNameLst>
                                          <p:attrName>style.visibility</p:attrName>
                                        </p:attrNameLst>
                                      </p:cBhvr>
                                      <p:to>
                                        <p:strVal val="visible"/>
                                      </p:to>
                                    </p:set>
                                    <p:animEffect transition="in" filter="fade">
                                      <p:cBhvr>
                                        <p:cTn id="147" dur="500"/>
                                        <p:tgtEl>
                                          <p:spTgt spid="42"/>
                                        </p:tgtEl>
                                      </p:cBhvr>
                                    </p:animEffect>
                                  </p:childTnLst>
                                </p:cTn>
                              </p:par>
                            </p:childTnLst>
                          </p:cTn>
                        </p:par>
                      </p:childTnLst>
                    </p:cTn>
                  </p:par>
                  <p:par>
                    <p:cTn id="148" fill="hold">
                      <p:stCondLst>
                        <p:cond delay="indefinite"/>
                      </p:stCondLst>
                      <p:childTnLst>
                        <p:par>
                          <p:cTn id="149" fill="hold">
                            <p:stCondLst>
                              <p:cond delay="0"/>
                            </p:stCondLst>
                            <p:childTnLst>
                              <p:par>
                                <p:cTn id="150" presetID="10" presetClass="entr" presetSubtype="0" fill="hold" grpId="0" nodeType="clickEffect">
                                  <p:stCondLst>
                                    <p:cond delay="0"/>
                                  </p:stCondLst>
                                  <p:childTnLst>
                                    <p:set>
                                      <p:cBhvr>
                                        <p:cTn id="151" dur="1" fill="hold">
                                          <p:stCondLst>
                                            <p:cond delay="0"/>
                                          </p:stCondLst>
                                        </p:cTn>
                                        <p:tgtEl>
                                          <p:spTgt spid="44"/>
                                        </p:tgtEl>
                                        <p:attrNameLst>
                                          <p:attrName>style.visibility</p:attrName>
                                        </p:attrNameLst>
                                      </p:cBhvr>
                                      <p:to>
                                        <p:strVal val="visible"/>
                                      </p:to>
                                    </p:set>
                                    <p:animEffect transition="in" filter="fade">
                                      <p:cBhvr>
                                        <p:cTn id="152" dur="500"/>
                                        <p:tgtEl>
                                          <p:spTgt spid="44"/>
                                        </p:tgtEl>
                                      </p:cBhvr>
                                    </p:animEffect>
                                  </p:childTnLst>
                                </p:cTn>
                              </p:par>
                            </p:childTnLst>
                          </p:cTn>
                        </p:par>
                      </p:childTnLst>
                    </p:cTn>
                  </p:par>
                  <p:par>
                    <p:cTn id="153" fill="hold">
                      <p:stCondLst>
                        <p:cond delay="indefinite"/>
                      </p:stCondLst>
                      <p:childTnLst>
                        <p:par>
                          <p:cTn id="154" fill="hold">
                            <p:stCondLst>
                              <p:cond delay="0"/>
                            </p:stCondLst>
                            <p:childTnLst>
                              <p:par>
                                <p:cTn id="155" presetID="10" presetClass="entr" presetSubtype="0" fill="hold" nodeType="clickEffect">
                                  <p:stCondLst>
                                    <p:cond delay="0"/>
                                  </p:stCondLst>
                                  <p:childTnLst>
                                    <p:set>
                                      <p:cBhvr>
                                        <p:cTn id="156" dur="1" fill="hold">
                                          <p:stCondLst>
                                            <p:cond delay="0"/>
                                          </p:stCondLst>
                                        </p:cTn>
                                        <p:tgtEl>
                                          <p:spTgt spid="46"/>
                                        </p:tgtEl>
                                        <p:attrNameLst>
                                          <p:attrName>style.visibility</p:attrName>
                                        </p:attrNameLst>
                                      </p:cBhvr>
                                      <p:to>
                                        <p:strVal val="visible"/>
                                      </p:to>
                                    </p:set>
                                    <p:animEffect transition="in" filter="fade">
                                      <p:cBhvr>
                                        <p:cTn id="157" dur="500"/>
                                        <p:tgtEl>
                                          <p:spTgt spid="46"/>
                                        </p:tgtEl>
                                      </p:cBhvr>
                                    </p:animEffect>
                                  </p:childTnLst>
                                </p:cTn>
                              </p:par>
                            </p:childTnLst>
                          </p:cTn>
                        </p:par>
                      </p:childTnLst>
                    </p:cTn>
                  </p:par>
                  <p:par>
                    <p:cTn id="158" fill="hold">
                      <p:stCondLst>
                        <p:cond delay="indefinite"/>
                      </p:stCondLst>
                      <p:childTnLst>
                        <p:par>
                          <p:cTn id="159" fill="hold">
                            <p:stCondLst>
                              <p:cond delay="0"/>
                            </p:stCondLst>
                            <p:childTnLst>
                              <p:par>
                                <p:cTn id="160" presetID="10" presetClass="entr" presetSubtype="0" fill="hold" grpId="0" nodeType="clickEffect">
                                  <p:stCondLst>
                                    <p:cond delay="0"/>
                                  </p:stCondLst>
                                  <p:childTnLst>
                                    <p:set>
                                      <p:cBhvr>
                                        <p:cTn id="161" dur="1" fill="hold">
                                          <p:stCondLst>
                                            <p:cond delay="0"/>
                                          </p:stCondLst>
                                        </p:cTn>
                                        <p:tgtEl>
                                          <p:spTgt spid="47"/>
                                        </p:tgtEl>
                                        <p:attrNameLst>
                                          <p:attrName>style.visibility</p:attrName>
                                        </p:attrNameLst>
                                      </p:cBhvr>
                                      <p:to>
                                        <p:strVal val="visible"/>
                                      </p:to>
                                    </p:set>
                                    <p:animEffect transition="in" filter="fade">
                                      <p:cBhvr>
                                        <p:cTn id="162" dur="500"/>
                                        <p:tgtEl>
                                          <p:spTgt spid="47"/>
                                        </p:tgtEl>
                                      </p:cBhvr>
                                    </p:animEffect>
                                  </p:childTnLst>
                                </p:cTn>
                              </p:par>
                            </p:childTnLst>
                          </p:cTn>
                        </p:par>
                      </p:childTnLst>
                    </p:cTn>
                  </p:par>
                  <p:par>
                    <p:cTn id="163" fill="hold">
                      <p:stCondLst>
                        <p:cond delay="indefinite"/>
                      </p:stCondLst>
                      <p:childTnLst>
                        <p:par>
                          <p:cTn id="164" fill="hold">
                            <p:stCondLst>
                              <p:cond delay="0"/>
                            </p:stCondLst>
                            <p:childTnLst>
                              <p:par>
                                <p:cTn id="165" presetID="10" presetClass="entr" presetSubtype="0" fill="hold" grpId="0" nodeType="clickEffect">
                                  <p:stCondLst>
                                    <p:cond delay="0"/>
                                  </p:stCondLst>
                                  <p:childTnLst>
                                    <p:set>
                                      <p:cBhvr>
                                        <p:cTn id="166" dur="1" fill="hold">
                                          <p:stCondLst>
                                            <p:cond delay="0"/>
                                          </p:stCondLst>
                                        </p:cTn>
                                        <p:tgtEl>
                                          <p:spTgt spid="48"/>
                                        </p:tgtEl>
                                        <p:attrNameLst>
                                          <p:attrName>style.visibility</p:attrName>
                                        </p:attrNameLst>
                                      </p:cBhvr>
                                      <p:to>
                                        <p:strVal val="visible"/>
                                      </p:to>
                                    </p:set>
                                    <p:animEffect transition="in" filter="fade">
                                      <p:cBhvr>
                                        <p:cTn id="167" dur="500"/>
                                        <p:tgtEl>
                                          <p:spTgt spid="48"/>
                                        </p:tgtEl>
                                      </p:cBhvr>
                                    </p:animEffect>
                                  </p:childTnLst>
                                </p:cTn>
                              </p:par>
                            </p:childTnLst>
                          </p:cTn>
                        </p:par>
                      </p:childTnLst>
                    </p:cTn>
                  </p:par>
                  <p:par>
                    <p:cTn id="168" fill="hold">
                      <p:stCondLst>
                        <p:cond delay="indefinite"/>
                      </p:stCondLst>
                      <p:childTnLst>
                        <p:par>
                          <p:cTn id="169" fill="hold">
                            <p:stCondLst>
                              <p:cond delay="0"/>
                            </p:stCondLst>
                            <p:childTnLst>
                              <p:par>
                                <p:cTn id="170" presetID="10" presetClass="entr" presetSubtype="0" fill="hold" grpId="0" nodeType="clickEffect">
                                  <p:stCondLst>
                                    <p:cond delay="0"/>
                                  </p:stCondLst>
                                  <p:childTnLst>
                                    <p:set>
                                      <p:cBhvr>
                                        <p:cTn id="171" dur="1" fill="hold">
                                          <p:stCondLst>
                                            <p:cond delay="0"/>
                                          </p:stCondLst>
                                        </p:cTn>
                                        <p:tgtEl>
                                          <p:spTgt spid="49"/>
                                        </p:tgtEl>
                                        <p:attrNameLst>
                                          <p:attrName>style.visibility</p:attrName>
                                        </p:attrNameLst>
                                      </p:cBhvr>
                                      <p:to>
                                        <p:strVal val="visible"/>
                                      </p:to>
                                    </p:set>
                                    <p:animEffect transition="in" filter="fade">
                                      <p:cBhvr>
                                        <p:cTn id="172" dur="500"/>
                                        <p:tgtEl>
                                          <p:spTgt spid="49"/>
                                        </p:tgtEl>
                                      </p:cBhvr>
                                    </p:animEffect>
                                  </p:childTnLst>
                                </p:cTn>
                              </p:par>
                            </p:childTnLst>
                          </p:cTn>
                        </p:par>
                      </p:childTnLst>
                    </p:cTn>
                  </p:par>
                  <p:par>
                    <p:cTn id="173" fill="hold">
                      <p:stCondLst>
                        <p:cond delay="indefinite"/>
                      </p:stCondLst>
                      <p:childTnLst>
                        <p:par>
                          <p:cTn id="174" fill="hold">
                            <p:stCondLst>
                              <p:cond delay="0"/>
                            </p:stCondLst>
                            <p:childTnLst>
                              <p:par>
                                <p:cTn id="175" presetID="10" presetClass="entr" presetSubtype="0" fill="hold" grpId="0" nodeType="clickEffect">
                                  <p:stCondLst>
                                    <p:cond delay="0"/>
                                  </p:stCondLst>
                                  <p:childTnLst>
                                    <p:set>
                                      <p:cBhvr>
                                        <p:cTn id="176" dur="1" fill="hold">
                                          <p:stCondLst>
                                            <p:cond delay="0"/>
                                          </p:stCondLst>
                                        </p:cTn>
                                        <p:tgtEl>
                                          <p:spTgt spid="50"/>
                                        </p:tgtEl>
                                        <p:attrNameLst>
                                          <p:attrName>style.visibility</p:attrName>
                                        </p:attrNameLst>
                                      </p:cBhvr>
                                      <p:to>
                                        <p:strVal val="visible"/>
                                      </p:to>
                                    </p:set>
                                    <p:animEffect transition="in" filter="fade">
                                      <p:cBhvr>
                                        <p:cTn id="177" dur="500"/>
                                        <p:tgtEl>
                                          <p:spTgt spid="50"/>
                                        </p:tgtEl>
                                      </p:cBhvr>
                                    </p:animEffect>
                                  </p:childTnLst>
                                </p:cTn>
                              </p:par>
                            </p:childTnLst>
                          </p:cTn>
                        </p:par>
                      </p:childTnLst>
                    </p:cTn>
                  </p:par>
                  <p:par>
                    <p:cTn id="178" fill="hold">
                      <p:stCondLst>
                        <p:cond delay="indefinite"/>
                      </p:stCondLst>
                      <p:childTnLst>
                        <p:par>
                          <p:cTn id="179" fill="hold">
                            <p:stCondLst>
                              <p:cond delay="0"/>
                            </p:stCondLst>
                            <p:childTnLst>
                              <p:par>
                                <p:cTn id="180" presetID="10" presetClass="entr" presetSubtype="0" fill="hold" grpId="0" nodeType="clickEffect">
                                  <p:stCondLst>
                                    <p:cond delay="0"/>
                                  </p:stCondLst>
                                  <p:childTnLst>
                                    <p:set>
                                      <p:cBhvr>
                                        <p:cTn id="181" dur="1" fill="hold">
                                          <p:stCondLst>
                                            <p:cond delay="0"/>
                                          </p:stCondLst>
                                        </p:cTn>
                                        <p:tgtEl>
                                          <p:spTgt spid="51"/>
                                        </p:tgtEl>
                                        <p:attrNameLst>
                                          <p:attrName>style.visibility</p:attrName>
                                        </p:attrNameLst>
                                      </p:cBhvr>
                                      <p:to>
                                        <p:strVal val="visible"/>
                                      </p:to>
                                    </p:set>
                                    <p:animEffect transition="in" filter="fade">
                                      <p:cBhvr>
                                        <p:cTn id="182" dur="500"/>
                                        <p:tgtEl>
                                          <p:spTgt spid="51"/>
                                        </p:tgtEl>
                                      </p:cBhvr>
                                    </p:animEffect>
                                  </p:childTnLst>
                                </p:cTn>
                              </p:par>
                            </p:childTnLst>
                          </p:cTn>
                        </p:par>
                      </p:childTnLst>
                    </p:cTn>
                  </p:par>
                  <p:par>
                    <p:cTn id="183" fill="hold">
                      <p:stCondLst>
                        <p:cond delay="indefinite"/>
                      </p:stCondLst>
                      <p:childTnLst>
                        <p:par>
                          <p:cTn id="184" fill="hold">
                            <p:stCondLst>
                              <p:cond delay="0"/>
                            </p:stCondLst>
                            <p:childTnLst>
                              <p:par>
                                <p:cTn id="185" presetID="10" presetClass="entr" presetSubtype="0" fill="hold" grpId="0" nodeType="clickEffect">
                                  <p:stCondLst>
                                    <p:cond delay="0"/>
                                  </p:stCondLst>
                                  <p:childTnLst>
                                    <p:set>
                                      <p:cBhvr>
                                        <p:cTn id="186" dur="1" fill="hold">
                                          <p:stCondLst>
                                            <p:cond delay="0"/>
                                          </p:stCondLst>
                                        </p:cTn>
                                        <p:tgtEl>
                                          <p:spTgt spid="52"/>
                                        </p:tgtEl>
                                        <p:attrNameLst>
                                          <p:attrName>style.visibility</p:attrName>
                                        </p:attrNameLst>
                                      </p:cBhvr>
                                      <p:to>
                                        <p:strVal val="visible"/>
                                      </p:to>
                                    </p:set>
                                    <p:animEffect transition="in" filter="fade">
                                      <p:cBhvr>
                                        <p:cTn id="187"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7"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20" grpId="0" animBg="1"/>
      <p:bldP spid="23" grpId="0" animBg="1"/>
      <p:bldP spid="24" grpId="0" animBg="1"/>
      <p:bldP spid="26" grpId="0" animBg="1"/>
      <p:bldP spid="29" grpId="0" animBg="1"/>
      <p:bldP spid="31" grpId="0" animBg="1"/>
      <p:bldP spid="34" grpId="0" animBg="1"/>
      <p:bldP spid="35" grpId="0" animBg="1"/>
      <p:bldP spid="37" grpId="0" animBg="1"/>
      <p:bldP spid="40" grpId="0" animBg="1"/>
      <p:bldP spid="41" grpId="0" animBg="1"/>
      <p:bldP spid="42" grpId="0" animBg="1"/>
      <p:bldP spid="44" grpId="0" animBg="1"/>
      <p:bldP spid="47" grpId="0" animBg="1"/>
      <p:bldP spid="48" grpId="0" animBg="1"/>
      <p:bldP spid="49" grpId="0" animBg="1"/>
      <p:bldP spid="50" grpId="0" animBg="1"/>
      <p:bldP spid="51" grpId="0" animBg="1"/>
      <p:bldP spid="5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CA859B-3343-5FAC-066C-7E556BB4EEF1}"/>
            </a:ext>
          </a:extLst>
        </p:cNvPr>
        <p:cNvGrpSpPr/>
        <p:nvPr/>
      </p:nvGrpSpPr>
      <p:grpSpPr>
        <a:xfrm>
          <a:off x="0" y="0"/>
          <a:ext cx="0" cy="0"/>
          <a:chOff x="0" y="0"/>
          <a:chExt cx="0" cy="0"/>
        </a:xfrm>
      </p:grpSpPr>
      <p:graphicFrame>
        <p:nvGraphicFramePr>
          <p:cNvPr id="3" name="Diagramma 2">
            <a:extLst>
              <a:ext uri="{FF2B5EF4-FFF2-40B4-BE49-F238E27FC236}">
                <a16:creationId xmlns:a16="http://schemas.microsoft.com/office/drawing/2014/main" id="{35A8E843-8F69-ADB3-80BA-4A15D4525AD2}"/>
              </a:ext>
            </a:extLst>
          </p:cNvPr>
          <p:cNvGraphicFramePr/>
          <p:nvPr>
            <p:extLst>
              <p:ext uri="{D42A27DB-BD31-4B8C-83A1-F6EECF244321}">
                <p14:modId xmlns:p14="http://schemas.microsoft.com/office/powerpoint/2010/main" val="2699193622"/>
              </p:ext>
            </p:extLst>
          </p:nvPr>
        </p:nvGraphicFramePr>
        <p:xfrm>
          <a:off x="669242" y="172026"/>
          <a:ext cx="7776864" cy="6463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Ovale 7">
            <a:extLst>
              <a:ext uri="{FF2B5EF4-FFF2-40B4-BE49-F238E27FC236}">
                <a16:creationId xmlns:a16="http://schemas.microsoft.com/office/drawing/2014/main" id="{A1209EB2-E488-E625-96CA-75351E0C8F66}"/>
              </a:ext>
            </a:extLst>
          </p:cNvPr>
          <p:cNvSpPr/>
          <p:nvPr/>
        </p:nvSpPr>
        <p:spPr>
          <a:xfrm>
            <a:off x="271128" y="152366"/>
            <a:ext cx="1080120" cy="6955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 name="CasellaDiTesto 4">
            <a:extLst>
              <a:ext uri="{FF2B5EF4-FFF2-40B4-BE49-F238E27FC236}">
                <a16:creationId xmlns:a16="http://schemas.microsoft.com/office/drawing/2014/main" id="{5687140C-3DBF-BECB-7041-78D5F4D91D21}"/>
              </a:ext>
            </a:extLst>
          </p:cNvPr>
          <p:cNvSpPr txBox="1"/>
          <p:nvPr/>
        </p:nvSpPr>
        <p:spPr>
          <a:xfrm>
            <a:off x="2227007" y="1307800"/>
            <a:ext cx="4611328" cy="2862322"/>
          </a:xfrm>
          <a:prstGeom prst="rect">
            <a:avLst/>
          </a:prstGeom>
          <a:solidFill>
            <a:schemeClr val="accent1"/>
          </a:solidFill>
        </p:spPr>
        <p:txBody>
          <a:bodyPr wrap="square">
            <a:spAutoFit/>
          </a:bodyPr>
          <a:lstStyle/>
          <a:p>
            <a:r>
              <a:rPr lang="en-US" dirty="0">
                <a:solidFill>
                  <a:schemeClr val="bg1"/>
                </a:solidFill>
              </a:rPr>
              <a:t>This is a common task.</a:t>
            </a:r>
          </a:p>
          <a:p>
            <a:endParaRPr lang="en-US" dirty="0">
              <a:solidFill>
                <a:schemeClr val="bg1"/>
              </a:solidFill>
            </a:endParaRPr>
          </a:p>
          <a:p>
            <a:r>
              <a:rPr lang="en-US" dirty="0">
                <a:solidFill>
                  <a:schemeClr val="bg1"/>
                </a:solidFill>
              </a:rPr>
              <a:t>By default, the ls -l command is showing the modification time, this is the modification time for each file, and sorting the output by name and the ls command is listing the files in alphabetical order.</a:t>
            </a:r>
          </a:p>
          <a:p>
            <a:r>
              <a:rPr lang="en-US" dirty="0">
                <a:solidFill>
                  <a:schemeClr val="bg1"/>
                </a:solidFill>
              </a:rPr>
              <a:t>If you want to sort by modification time at the  -t option, it will display the output sorted by modification time, newest files first.</a:t>
            </a:r>
            <a:endParaRPr lang="it-IT" dirty="0">
              <a:solidFill>
                <a:schemeClr val="bg1"/>
              </a:solidFill>
            </a:endParaRPr>
          </a:p>
        </p:txBody>
      </p:sp>
      <p:pic>
        <p:nvPicPr>
          <p:cNvPr id="7" name="Immagine 6">
            <a:extLst>
              <a:ext uri="{FF2B5EF4-FFF2-40B4-BE49-F238E27FC236}">
                <a16:creationId xmlns:a16="http://schemas.microsoft.com/office/drawing/2014/main" id="{B4D23E89-FE2B-DFBA-5604-806D8A290AC9}"/>
              </a:ext>
            </a:extLst>
          </p:cNvPr>
          <p:cNvPicPr>
            <a:picLocks noChangeAspect="1"/>
          </p:cNvPicPr>
          <p:nvPr/>
        </p:nvPicPr>
        <p:blipFill>
          <a:blip r:embed="rId7"/>
          <a:stretch>
            <a:fillRect/>
          </a:stretch>
        </p:blipFill>
        <p:spPr>
          <a:xfrm>
            <a:off x="1475655" y="1052736"/>
            <a:ext cx="6629769" cy="5400600"/>
          </a:xfrm>
          <a:prstGeom prst="rect">
            <a:avLst/>
          </a:prstGeom>
        </p:spPr>
      </p:pic>
      <p:sp>
        <p:nvSpPr>
          <p:cNvPr id="10" name="Ovale 9">
            <a:extLst>
              <a:ext uri="{FF2B5EF4-FFF2-40B4-BE49-F238E27FC236}">
                <a16:creationId xmlns:a16="http://schemas.microsoft.com/office/drawing/2014/main" id="{8379F3DA-FAE1-3A8B-2BF6-6AEEA16CF400}"/>
              </a:ext>
            </a:extLst>
          </p:cNvPr>
          <p:cNvSpPr/>
          <p:nvPr/>
        </p:nvSpPr>
        <p:spPr>
          <a:xfrm>
            <a:off x="3203848" y="1484783"/>
            <a:ext cx="792088" cy="28803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1" name="Ovale 10">
            <a:extLst>
              <a:ext uri="{FF2B5EF4-FFF2-40B4-BE49-F238E27FC236}">
                <a16:creationId xmlns:a16="http://schemas.microsoft.com/office/drawing/2014/main" id="{4D936704-72D5-FA1F-3919-D00E098E6B16}"/>
              </a:ext>
            </a:extLst>
          </p:cNvPr>
          <p:cNvSpPr/>
          <p:nvPr/>
        </p:nvSpPr>
        <p:spPr>
          <a:xfrm>
            <a:off x="3419872" y="2132856"/>
            <a:ext cx="792088" cy="36004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5" name="Ovale 14">
            <a:extLst>
              <a:ext uri="{FF2B5EF4-FFF2-40B4-BE49-F238E27FC236}">
                <a16:creationId xmlns:a16="http://schemas.microsoft.com/office/drawing/2014/main" id="{E72DEC31-E805-F93A-A232-075E64848D87}"/>
              </a:ext>
            </a:extLst>
          </p:cNvPr>
          <p:cNvSpPr/>
          <p:nvPr/>
        </p:nvSpPr>
        <p:spPr>
          <a:xfrm>
            <a:off x="5292080" y="2558940"/>
            <a:ext cx="792088" cy="267025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5" name="CasellaDiTesto 24">
            <a:extLst>
              <a:ext uri="{FF2B5EF4-FFF2-40B4-BE49-F238E27FC236}">
                <a16:creationId xmlns:a16="http://schemas.microsoft.com/office/drawing/2014/main" id="{CBF86A16-775E-038D-7D0D-D858A55820C7}"/>
              </a:ext>
            </a:extLst>
          </p:cNvPr>
          <p:cNvSpPr txBox="1"/>
          <p:nvPr/>
        </p:nvSpPr>
        <p:spPr>
          <a:xfrm>
            <a:off x="1906296" y="5166563"/>
            <a:ext cx="4611328" cy="923330"/>
          </a:xfrm>
          <a:prstGeom prst="rect">
            <a:avLst/>
          </a:prstGeom>
          <a:solidFill>
            <a:schemeClr val="accent1"/>
          </a:solidFill>
        </p:spPr>
        <p:txBody>
          <a:bodyPr wrap="square">
            <a:spAutoFit/>
          </a:bodyPr>
          <a:lstStyle/>
          <a:p>
            <a:r>
              <a:rPr lang="en-US" dirty="0">
                <a:solidFill>
                  <a:schemeClr val="bg1"/>
                </a:solidFill>
              </a:rPr>
              <a:t>They are sorted by modification time. If to -t option, you add the -u option, then it will sort by access time. </a:t>
            </a:r>
            <a:endParaRPr lang="it-IT" dirty="0">
              <a:solidFill>
                <a:schemeClr val="bg1"/>
              </a:solidFill>
            </a:endParaRPr>
          </a:p>
        </p:txBody>
      </p:sp>
      <p:pic>
        <p:nvPicPr>
          <p:cNvPr id="35" name="Immagine 34">
            <a:extLst>
              <a:ext uri="{FF2B5EF4-FFF2-40B4-BE49-F238E27FC236}">
                <a16:creationId xmlns:a16="http://schemas.microsoft.com/office/drawing/2014/main" id="{C3F90436-D442-AD37-FD26-4451637503F2}"/>
              </a:ext>
            </a:extLst>
          </p:cNvPr>
          <p:cNvPicPr>
            <a:picLocks noChangeAspect="1"/>
          </p:cNvPicPr>
          <p:nvPr/>
        </p:nvPicPr>
        <p:blipFill>
          <a:blip r:embed="rId8"/>
          <a:stretch>
            <a:fillRect/>
          </a:stretch>
        </p:blipFill>
        <p:spPr>
          <a:xfrm>
            <a:off x="305807" y="1844396"/>
            <a:ext cx="4879824" cy="3157109"/>
          </a:xfrm>
          <a:prstGeom prst="rect">
            <a:avLst/>
          </a:prstGeom>
        </p:spPr>
      </p:pic>
      <p:sp>
        <p:nvSpPr>
          <p:cNvPr id="36" name="Ovale 35">
            <a:extLst>
              <a:ext uri="{FF2B5EF4-FFF2-40B4-BE49-F238E27FC236}">
                <a16:creationId xmlns:a16="http://schemas.microsoft.com/office/drawing/2014/main" id="{936EDBA3-FE78-84BD-4F93-123C5B1DE1B7}"/>
              </a:ext>
            </a:extLst>
          </p:cNvPr>
          <p:cNvSpPr/>
          <p:nvPr/>
        </p:nvSpPr>
        <p:spPr>
          <a:xfrm>
            <a:off x="1475655" y="2174738"/>
            <a:ext cx="1080120" cy="36004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7" name="Ovale 36">
            <a:extLst>
              <a:ext uri="{FF2B5EF4-FFF2-40B4-BE49-F238E27FC236}">
                <a16:creationId xmlns:a16="http://schemas.microsoft.com/office/drawing/2014/main" id="{576CD384-6438-7CE2-8E41-8E0B0E8CFBDF}"/>
              </a:ext>
            </a:extLst>
          </p:cNvPr>
          <p:cNvSpPr/>
          <p:nvPr/>
        </p:nvSpPr>
        <p:spPr>
          <a:xfrm>
            <a:off x="2933535" y="2225778"/>
            <a:ext cx="792088" cy="267025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9" name="CasellaDiTesto 38">
            <a:extLst>
              <a:ext uri="{FF2B5EF4-FFF2-40B4-BE49-F238E27FC236}">
                <a16:creationId xmlns:a16="http://schemas.microsoft.com/office/drawing/2014/main" id="{8EFB2E5A-312F-B260-E85D-C22173957012}"/>
              </a:ext>
            </a:extLst>
          </p:cNvPr>
          <p:cNvSpPr txBox="1"/>
          <p:nvPr/>
        </p:nvSpPr>
        <p:spPr>
          <a:xfrm>
            <a:off x="2015715" y="1014551"/>
            <a:ext cx="4611328" cy="646331"/>
          </a:xfrm>
          <a:prstGeom prst="rect">
            <a:avLst/>
          </a:prstGeom>
          <a:solidFill>
            <a:schemeClr val="accent1"/>
          </a:solidFill>
        </p:spPr>
        <p:txBody>
          <a:bodyPr wrap="square">
            <a:spAutoFit/>
          </a:bodyPr>
          <a:lstStyle/>
          <a:p>
            <a:r>
              <a:rPr lang="en-US" dirty="0">
                <a:solidFill>
                  <a:schemeClr val="bg1"/>
                </a:solidFill>
              </a:rPr>
              <a:t>If you want to reverse the order of sorting add the -r or the -- reverse option</a:t>
            </a:r>
            <a:endParaRPr lang="it-IT" dirty="0">
              <a:solidFill>
                <a:schemeClr val="bg1"/>
              </a:solidFill>
            </a:endParaRPr>
          </a:p>
        </p:txBody>
      </p:sp>
      <p:pic>
        <p:nvPicPr>
          <p:cNvPr id="41" name="Immagine 40">
            <a:extLst>
              <a:ext uri="{FF2B5EF4-FFF2-40B4-BE49-F238E27FC236}">
                <a16:creationId xmlns:a16="http://schemas.microsoft.com/office/drawing/2014/main" id="{220E37DA-C7BB-9B54-CAAB-712615D30A8F}"/>
              </a:ext>
            </a:extLst>
          </p:cNvPr>
          <p:cNvPicPr>
            <a:picLocks noChangeAspect="1"/>
          </p:cNvPicPr>
          <p:nvPr/>
        </p:nvPicPr>
        <p:blipFill>
          <a:blip r:embed="rId9"/>
          <a:stretch>
            <a:fillRect/>
          </a:stretch>
        </p:blipFill>
        <p:spPr>
          <a:xfrm>
            <a:off x="1890388" y="1698246"/>
            <a:ext cx="4861981" cy="3444538"/>
          </a:xfrm>
          <a:prstGeom prst="rect">
            <a:avLst/>
          </a:prstGeom>
        </p:spPr>
      </p:pic>
      <p:sp>
        <p:nvSpPr>
          <p:cNvPr id="42" name="Ovale 41">
            <a:extLst>
              <a:ext uri="{FF2B5EF4-FFF2-40B4-BE49-F238E27FC236}">
                <a16:creationId xmlns:a16="http://schemas.microsoft.com/office/drawing/2014/main" id="{D7455BC6-FBBD-3708-56D8-676607E240F3}"/>
              </a:ext>
            </a:extLst>
          </p:cNvPr>
          <p:cNvSpPr/>
          <p:nvPr/>
        </p:nvSpPr>
        <p:spPr>
          <a:xfrm>
            <a:off x="3279038" y="1995265"/>
            <a:ext cx="1909775" cy="36870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3" name="Ovale 42">
            <a:extLst>
              <a:ext uri="{FF2B5EF4-FFF2-40B4-BE49-F238E27FC236}">
                <a16:creationId xmlns:a16="http://schemas.microsoft.com/office/drawing/2014/main" id="{D7E8DFF7-08B1-A9FD-FA36-90695CC5149C}"/>
              </a:ext>
            </a:extLst>
          </p:cNvPr>
          <p:cNvSpPr/>
          <p:nvPr/>
        </p:nvSpPr>
        <p:spPr>
          <a:xfrm>
            <a:off x="4608318" y="2271236"/>
            <a:ext cx="1080120" cy="219590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3218922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fade">
                                      <p:cBhvr>
                                        <p:cTn id="32" dur="500"/>
                                        <p:tgtEl>
                                          <p:spTgt spid="25"/>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5"/>
                                        </p:tgtEl>
                                        <p:attrNameLst>
                                          <p:attrName>style.visibility</p:attrName>
                                        </p:attrNameLst>
                                      </p:cBhvr>
                                      <p:to>
                                        <p:strVal val="visible"/>
                                      </p:to>
                                    </p:set>
                                    <p:animEffect transition="in" filter="fade">
                                      <p:cBhvr>
                                        <p:cTn id="37" dur="500"/>
                                        <p:tgtEl>
                                          <p:spTgt spid="35"/>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6"/>
                                        </p:tgtEl>
                                        <p:attrNameLst>
                                          <p:attrName>style.visibility</p:attrName>
                                        </p:attrNameLst>
                                      </p:cBhvr>
                                      <p:to>
                                        <p:strVal val="visible"/>
                                      </p:to>
                                    </p:set>
                                    <p:animEffect transition="in" filter="fade">
                                      <p:cBhvr>
                                        <p:cTn id="42" dur="500"/>
                                        <p:tgtEl>
                                          <p:spTgt spid="36"/>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7"/>
                                        </p:tgtEl>
                                        <p:attrNameLst>
                                          <p:attrName>style.visibility</p:attrName>
                                        </p:attrNameLst>
                                      </p:cBhvr>
                                      <p:to>
                                        <p:strVal val="visible"/>
                                      </p:to>
                                    </p:set>
                                    <p:animEffect transition="in" filter="fade">
                                      <p:cBhvr>
                                        <p:cTn id="47" dur="500"/>
                                        <p:tgtEl>
                                          <p:spTgt spid="37"/>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9"/>
                                        </p:tgtEl>
                                        <p:attrNameLst>
                                          <p:attrName>style.visibility</p:attrName>
                                        </p:attrNameLst>
                                      </p:cBhvr>
                                      <p:to>
                                        <p:strVal val="visible"/>
                                      </p:to>
                                    </p:set>
                                    <p:animEffect transition="in" filter="fade">
                                      <p:cBhvr>
                                        <p:cTn id="52" dur="500"/>
                                        <p:tgtEl>
                                          <p:spTgt spid="39"/>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41"/>
                                        </p:tgtEl>
                                        <p:attrNameLst>
                                          <p:attrName>style.visibility</p:attrName>
                                        </p:attrNameLst>
                                      </p:cBhvr>
                                      <p:to>
                                        <p:strVal val="visible"/>
                                      </p:to>
                                    </p:set>
                                    <p:animEffect transition="in" filter="fade">
                                      <p:cBhvr>
                                        <p:cTn id="57" dur="500"/>
                                        <p:tgtEl>
                                          <p:spTgt spid="41"/>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42"/>
                                        </p:tgtEl>
                                        <p:attrNameLst>
                                          <p:attrName>style.visibility</p:attrName>
                                        </p:attrNameLst>
                                      </p:cBhvr>
                                      <p:to>
                                        <p:strVal val="visible"/>
                                      </p:to>
                                    </p:set>
                                    <p:animEffect transition="in" filter="fade">
                                      <p:cBhvr>
                                        <p:cTn id="62" dur="500"/>
                                        <p:tgtEl>
                                          <p:spTgt spid="42"/>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43"/>
                                        </p:tgtEl>
                                        <p:attrNameLst>
                                          <p:attrName>style.visibility</p:attrName>
                                        </p:attrNameLst>
                                      </p:cBhvr>
                                      <p:to>
                                        <p:strVal val="visible"/>
                                      </p:to>
                                    </p:set>
                                    <p:animEffect transition="in" filter="fade">
                                      <p:cBhvr>
                                        <p:cTn id="67"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1" grpId="0" animBg="1"/>
      <p:bldP spid="15" grpId="0" animBg="1"/>
      <p:bldP spid="25" grpId="0" animBg="1"/>
      <p:bldP spid="36" grpId="0" animBg="1"/>
      <p:bldP spid="37" grpId="0" animBg="1"/>
      <p:bldP spid="39" grpId="0" animBg="1"/>
      <p:bldP spid="42" grpId="0" animBg="1"/>
      <p:bldP spid="43"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727386-45A8-5718-6CF9-23261A2B45CF}"/>
            </a:ext>
          </a:extLst>
        </p:cNvPr>
        <p:cNvGrpSpPr/>
        <p:nvPr/>
      </p:nvGrpSpPr>
      <p:grpSpPr>
        <a:xfrm>
          <a:off x="0" y="0"/>
          <a:ext cx="0" cy="0"/>
          <a:chOff x="0" y="0"/>
          <a:chExt cx="0" cy="0"/>
        </a:xfrm>
      </p:grpSpPr>
      <p:graphicFrame>
        <p:nvGraphicFramePr>
          <p:cNvPr id="3" name="Diagramma 2">
            <a:extLst>
              <a:ext uri="{FF2B5EF4-FFF2-40B4-BE49-F238E27FC236}">
                <a16:creationId xmlns:a16="http://schemas.microsoft.com/office/drawing/2014/main" id="{19482ED0-566D-AA3E-67F6-D46F6FEDCECA}"/>
              </a:ext>
            </a:extLst>
          </p:cNvPr>
          <p:cNvGraphicFramePr/>
          <p:nvPr>
            <p:extLst>
              <p:ext uri="{D42A27DB-BD31-4B8C-83A1-F6EECF244321}">
                <p14:modId xmlns:p14="http://schemas.microsoft.com/office/powerpoint/2010/main" val="926374262"/>
              </p:ext>
            </p:extLst>
          </p:nvPr>
        </p:nvGraphicFramePr>
        <p:xfrm>
          <a:off x="669242" y="172026"/>
          <a:ext cx="7776864" cy="6463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Ovale 7">
            <a:extLst>
              <a:ext uri="{FF2B5EF4-FFF2-40B4-BE49-F238E27FC236}">
                <a16:creationId xmlns:a16="http://schemas.microsoft.com/office/drawing/2014/main" id="{61CEBA77-318D-2E0C-D37F-53F47C4BB932}"/>
              </a:ext>
            </a:extLst>
          </p:cNvPr>
          <p:cNvSpPr/>
          <p:nvPr/>
        </p:nvSpPr>
        <p:spPr>
          <a:xfrm>
            <a:off x="271128" y="152366"/>
            <a:ext cx="1080120" cy="6955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4" name="CasellaDiTesto 3">
            <a:extLst>
              <a:ext uri="{FF2B5EF4-FFF2-40B4-BE49-F238E27FC236}">
                <a16:creationId xmlns:a16="http://schemas.microsoft.com/office/drawing/2014/main" id="{77CA7020-8B26-F620-453C-7738A2F08B33}"/>
              </a:ext>
            </a:extLst>
          </p:cNvPr>
          <p:cNvSpPr txBox="1"/>
          <p:nvPr/>
        </p:nvSpPr>
        <p:spPr>
          <a:xfrm>
            <a:off x="2227007" y="1584799"/>
            <a:ext cx="4611328" cy="4524315"/>
          </a:xfrm>
          <a:prstGeom prst="rect">
            <a:avLst/>
          </a:prstGeom>
          <a:solidFill>
            <a:schemeClr val="accent1"/>
          </a:solidFill>
        </p:spPr>
        <p:txBody>
          <a:bodyPr wrap="square">
            <a:spAutoFit/>
          </a:bodyPr>
          <a:lstStyle/>
          <a:p>
            <a:r>
              <a:rPr lang="en-US" dirty="0">
                <a:solidFill>
                  <a:schemeClr val="bg1"/>
                </a:solidFill>
              </a:rPr>
              <a:t>In Linux, the file is a central key concept. When administering a Linux system, you have to deal with lots of files and knowing their type is really important.</a:t>
            </a:r>
          </a:p>
          <a:p>
            <a:endParaRPr lang="en-US" dirty="0">
              <a:solidFill>
                <a:schemeClr val="bg1"/>
              </a:solidFill>
            </a:endParaRPr>
          </a:p>
          <a:p>
            <a:r>
              <a:rPr lang="en-US" dirty="0">
                <a:solidFill>
                  <a:schemeClr val="bg1"/>
                </a:solidFill>
              </a:rPr>
              <a:t>We'll see what type of files are available.</a:t>
            </a:r>
          </a:p>
          <a:p>
            <a:endParaRPr lang="en-US" dirty="0">
              <a:solidFill>
                <a:schemeClr val="bg1"/>
              </a:solidFill>
            </a:endParaRPr>
          </a:p>
          <a:p>
            <a:r>
              <a:rPr lang="en-US" dirty="0">
                <a:solidFill>
                  <a:schemeClr val="bg1"/>
                </a:solidFill>
              </a:rPr>
              <a:t>Linux determines the type of a file via a code in the file header.</a:t>
            </a:r>
          </a:p>
          <a:p>
            <a:endParaRPr lang="en-US" dirty="0">
              <a:solidFill>
                <a:schemeClr val="bg1"/>
              </a:solidFill>
            </a:endParaRPr>
          </a:p>
          <a:p>
            <a:pPr algn="ctr"/>
            <a:r>
              <a:rPr lang="en-US" b="1" dirty="0">
                <a:solidFill>
                  <a:schemeClr val="bg1"/>
                </a:solidFill>
              </a:rPr>
              <a:t>It doesn't depend on the file extension.</a:t>
            </a:r>
          </a:p>
          <a:p>
            <a:endParaRPr lang="en-US" b="1" dirty="0">
              <a:solidFill>
                <a:schemeClr val="bg1"/>
              </a:solidFill>
            </a:endParaRPr>
          </a:p>
          <a:p>
            <a:r>
              <a:rPr lang="en-US" b="0" i="0" u="sng" dirty="0">
                <a:solidFill>
                  <a:srgbClr val="521E9F"/>
                </a:solidFill>
                <a:effectLst/>
                <a:latin typeface="Udemy Sans"/>
              </a:rPr>
              <a:t> Linux for files to not have any extension at all.</a:t>
            </a:r>
            <a:endParaRPr lang="en-US" b="1" i="0" u="sng" dirty="0">
              <a:solidFill>
                <a:schemeClr val="bg1"/>
              </a:solidFill>
              <a:effectLst/>
              <a:latin typeface="Udemy Sans"/>
            </a:endParaRPr>
          </a:p>
          <a:p>
            <a:endParaRPr lang="en-US" b="1" u="sng" dirty="0">
              <a:solidFill>
                <a:schemeClr val="bg1"/>
              </a:solidFill>
              <a:latin typeface="Udemy Sans"/>
            </a:endParaRPr>
          </a:p>
          <a:p>
            <a:pPr algn="ctr"/>
            <a:r>
              <a:rPr lang="en-US" b="0" i="0" u="sng" dirty="0">
                <a:solidFill>
                  <a:schemeClr val="bg1"/>
                </a:solidFill>
                <a:effectLst/>
                <a:latin typeface="Udemy Sans"/>
              </a:rPr>
              <a:t>These are only a few examples of important system files that do not have an extension:</a:t>
            </a:r>
            <a:endParaRPr lang="it-IT" b="1" dirty="0">
              <a:solidFill>
                <a:schemeClr val="bg1"/>
              </a:solidFill>
            </a:endParaRPr>
          </a:p>
        </p:txBody>
      </p:sp>
      <p:pic>
        <p:nvPicPr>
          <p:cNvPr id="6" name="Immagine 5">
            <a:extLst>
              <a:ext uri="{FF2B5EF4-FFF2-40B4-BE49-F238E27FC236}">
                <a16:creationId xmlns:a16="http://schemas.microsoft.com/office/drawing/2014/main" id="{089BFCBC-8C75-93C8-2131-FD045342705E}"/>
              </a:ext>
            </a:extLst>
          </p:cNvPr>
          <p:cNvPicPr>
            <a:picLocks noChangeAspect="1"/>
          </p:cNvPicPr>
          <p:nvPr/>
        </p:nvPicPr>
        <p:blipFill>
          <a:blip r:embed="rId7"/>
          <a:stretch>
            <a:fillRect/>
          </a:stretch>
        </p:blipFill>
        <p:spPr>
          <a:xfrm>
            <a:off x="796745" y="867615"/>
            <a:ext cx="7712108" cy="4976291"/>
          </a:xfrm>
          <a:prstGeom prst="rect">
            <a:avLst/>
          </a:prstGeom>
        </p:spPr>
      </p:pic>
      <p:grpSp>
        <p:nvGrpSpPr>
          <p:cNvPr id="12" name="Gruppo 11">
            <a:extLst>
              <a:ext uri="{FF2B5EF4-FFF2-40B4-BE49-F238E27FC236}">
                <a16:creationId xmlns:a16="http://schemas.microsoft.com/office/drawing/2014/main" id="{9EEE5367-2DFB-6DF1-9E0A-02C12E1F6F99}"/>
              </a:ext>
            </a:extLst>
          </p:cNvPr>
          <p:cNvGrpSpPr/>
          <p:nvPr/>
        </p:nvGrpSpPr>
        <p:grpSpPr>
          <a:xfrm>
            <a:off x="3419872" y="1462302"/>
            <a:ext cx="5700709" cy="1305852"/>
            <a:chOff x="3419872" y="1462302"/>
            <a:chExt cx="5700709" cy="1305852"/>
          </a:xfrm>
        </p:grpSpPr>
        <p:sp>
          <p:nvSpPr>
            <p:cNvPr id="9" name="CasellaDiTesto 8">
              <a:extLst>
                <a:ext uri="{FF2B5EF4-FFF2-40B4-BE49-F238E27FC236}">
                  <a16:creationId xmlns:a16="http://schemas.microsoft.com/office/drawing/2014/main" id="{8C3A8ECB-81D4-71A3-2488-287F833C0AA7}"/>
                </a:ext>
              </a:extLst>
            </p:cNvPr>
            <p:cNvSpPr txBox="1"/>
            <p:nvPr/>
          </p:nvSpPr>
          <p:spPr>
            <a:xfrm>
              <a:off x="4509253" y="1844824"/>
              <a:ext cx="4611328" cy="923330"/>
            </a:xfrm>
            <a:prstGeom prst="rect">
              <a:avLst/>
            </a:prstGeom>
            <a:solidFill>
              <a:schemeClr val="accent1"/>
            </a:solidFill>
          </p:spPr>
          <p:txBody>
            <a:bodyPr wrap="square">
              <a:spAutoFit/>
            </a:bodyPr>
            <a:lstStyle/>
            <a:p>
              <a:r>
                <a:rPr lang="en-US" dirty="0">
                  <a:solidFill>
                    <a:schemeClr val="bg1"/>
                  </a:solidFill>
                </a:rPr>
                <a:t>Contain a public directory of user accounts, providing basic details but not sensitive information like passwords.</a:t>
              </a:r>
              <a:endParaRPr lang="it-IT" dirty="0">
                <a:solidFill>
                  <a:schemeClr val="bg1"/>
                </a:solidFill>
              </a:endParaRPr>
            </a:p>
          </p:txBody>
        </p:sp>
        <p:cxnSp>
          <p:nvCxnSpPr>
            <p:cNvPr id="11" name="Connettore diritto 10">
              <a:extLst>
                <a:ext uri="{FF2B5EF4-FFF2-40B4-BE49-F238E27FC236}">
                  <a16:creationId xmlns:a16="http://schemas.microsoft.com/office/drawing/2014/main" id="{712FEBC1-0B3A-64B0-7241-F4CA76EF564C}"/>
                </a:ext>
              </a:extLst>
            </p:cNvPr>
            <p:cNvCxnSpPr/>
            <p:nvPr/>
          </p:nvCxnSpPr>
          <p:spPr>
            <a:xfrm flipH="1" flipV="1">
              <a:off x="3419872" y="1462302"/>
              <a:ext cx="1112799" cy="382522"/>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3" name="Gruppo 12">
            <a:extLst>
              <a:ext uri="{FF2B5EF4-FFF2-40B4-BE49-F238E27FC236}">
                <a16:creationId xmlns:a16="http://schemas.microsoft.com/office/drawing/2014/main" id="{7F1AE9D8-D8EE-9088-4E56-802586A5A868}"/>
              </a:ext>
            </a:extLst>
          </p:cNvPr>
          <p:cNvGrpSpPr/>
          <p:nvPr/>
        </p:nvGrpSpPr>
        <p:grpSpPr>
          <a:xfrm>
            <a:off x="3419872" y="1711282"/>
            <a:ext cx="5853296" cy="1906150"/>
            <a:chOff x="3419872" y="1462302"/>
            <a:chExt cx="5853296" cy="1906150"/>
          </a:xfrm>
        </p:grpSpPr>
        <p:sp>
          <p:nvSpPr>
            <p:cNvPr id="14" name="CasellaDiTesto 13">
              <a:extLst>
                <a:ext uri="{FF2B5EF4-FFF2-40B4-BE49-F238E27FC236}">
                  <a16:creationId xmlns:a16="http://schemas.microsoft.com/office/drawing/2014/main" id="{A4C567C5-5AE5-70A0-39E6-E347B74C8452}"/>
                </a:ext>
              </a:extLst>
            </p:cNvPr>
            <p:cNvSpPr txBox="1"/>
            <p:nvPr/>
          </p:nvSpPr>
          <p:spPr>
            <a:xfrm>
              <a:off x="4661840" y="1891124"/>
              <a:ext cx="4611328" cy="1477328"/>
            </a:xfrm>
            <a:prstGeom prst="rect">
              <a:avLst/>
            </a:prstGeom>
            <a:solidFill>
              <a:schemeClr val="accent1"/>
            </a:solidFill>
          </p:spPr>
          <p:txBody>
            <a:bodyPr wrap="square">
              <a:spAutoFit/>
            </a:bodyPr>
            <a:lstStyle/>
            <a:p>
              <a:r>
                <a:rPr lang="en-US" dirty="0">
                  <a:solidFill>
                    <a:schemeClr val="bg1"/>
                  </a:solidFill>
                </a:rPr>
                <a:t>is a critical system file that securely stores encrypted user passwords and account-related information, such as password expiration dates. Due to its sensitive nature, only the root user can access it, ensuring password security</a:t>
              </a:r>
              <a:endParaRPr lang="it-IT" dirty="0">
                <a:solidFill>
                  <a:schemeClr val="bg1"/>
                </a:solidFill>
              </a:endParaRPr>
            </a:p>
          </p:txBody>
        </p:sp>
        <p:cxnSp>
          <p:nvCxnSpPr>
            <p:cNvPr id="15" name="Connettore diritto 14">
              <a:extLst>
                <a:ext uri="{FF2B5EF4-FFF2-40B4-BE49-F238E27FC236}">
                  <a16:creationId xmlns:a16="http://schemas.microsoft.com/office/drawing/2014/main" id="{11BD4F39-3D96-4A4D-6B8B-6618440A77A0}"/>
                </a:ext>
              </a:extLst>
            </p:cNvPr>
            <p:cNvCxnSpPr/>
            <p:nvPr/>
          </p:nvCxnSpPr>
          <p:spPr>
            <a:xfrm flipH="1" flipV="1">
              <a:off x="3419872" y="1462302"/>
              <a:ext cx="1112799" cy="382522"/>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9" name="Gruppo 18">
            <a:extLst>
              <a:ext uri="{FF2B5EF4-FFF2-40B4-BE49-F238E27FC236}">
                <a16:creationId xmlns:a16="http://schemas.microsoft.com/office/drawing/2014/main" id="{6488A55E-B055-71FB-B4B4-4E69E2BAE438}"/>
              </a:ext>
            </a:extLst>
          </p:cNvPr>
          <p:cNvGrpSpPr/>
          <p:nvPr/>
        </p:nvGrpSpPr>
        <p:grpSpPr>
          <a:xfrm>
            <a:off x="3419872" y="2062705"/>
            <a:ext cx="5853296" cy="1075153"/>
            <a:chOff x="3419872" y="1462302"/>
            <a:chExt cx="5853296" cy="1075153"/>
          </a:xfrm>
        </p:grpSpPr>
        <p:sp>
          <p:nvSpPr>
            <p:cNvPr id="20" name="CasellaDiTesto 19">
              <a:extLst>
                <a:ext uri="{FF2B5EF4-FFF2-40B4-BE49-F238E27FC236}">
                  <a16:creationId xmlns:a16="http://schemas.microsoft.com/office/drawing/2014/main" id="{7209EAF6-8E55-84EB-3133-380C6470BC45}"/>
                </a:ext>
              </a:extLst>
            </p:cNvPr>
            <p:cNvSpPr txBox="1"/>
            <p:nvPr/>
          </p:nvSpPr>
          <p:spPr>
            <a:xfrm>
              <a:off x="4661840" y="1891124"/>
              <a:ext cx="4611328" cy="646331"/>
            </a:xfrm>
            <a:prstGeom prst="rect">
              <a:avLst/>
            </a:prstGeom>
            <a:solidFill>
              <a:schemeClr val="accent1"/>
            </a:solidFill>
          </p:spPr>
          <p:txBody>
            <a:bodyPr wrap="square">
              <a:spAutoFit/>
            </a:bodyPr>
            <a:lstStyle/>
            <a:p>
              <a:r>
                <a:rPr lang="en-US" dirty="0">
                  <a:solidFill>
                    <a:schemeClr val="bg1"/>
                  </a:solidFill>
                </a:rPr>
                <a:t>Manages file and directory access permissions for user groups</a:t>
              </a:r>
              <a:endParaRPr lang="it-IT" dirty="0">
                <a:solidFill>
                  <a:schemeClr val="bg1"/>
                </a:solidFill>
              </a:endParaRPr>
            </a:p>
          </p:txBody>
        </p:sp>
        <p:cxnSp>
          <p:nvCxnSpPr>
            <p:cNvPr id="21" name="Connettore diritto 20">
              <a:extLst>
                <a:ext uri="{FF2B5EF4-FFF2-40B4-BE49-F238E27FC236}">
                  <a16:creationId xmlns:a16="http://schemas.microsoft.com/office/drawing/2014/main" id="{CD584DF6-B0C4-BA51-1876-345529A72AEC}"/>
                </a:ext>
              </a:extLst>
            </p:cNvPr>
            <p:cNvCxnSpPr/>
            <p:nvPr/>
          </p:nvCxnSpPr>
          <p:spPr>
            <a:xfrm flipH="1" flipV="1">
              <a:off x="3419872" y="1462302"/>
              <a:ext cx="1112799" cy="382522"/>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2" name="Gruppo 21">
            <a:extLst>
              <a:ext uri="{FF2B5EF4-FFF2-40B4-BE49-F238E27FC236}">
                <a16:creationId xmlns:a16="http://schemas.microsoft.com/office/drawing/2014/main" id="{D39AF38A-6C77-4AE1-7D95-7C376CC13C85}"/>
              </a:ext>
            </a:extLst>
          </p:cNvPr>
          <p:cNvGrpSpPr/>
          <p:nvPr/>
        </p:nvGrpSpPr>
        <p:grpSpPr>
          <a:xfrm>
            <a:off x="3436926" y="2448458"/>
            <a:ext cx="5853296" cy="798154"/>
            <a:chOff x="3419872" y="1462302"/>
            <a:chExt cx="5853296" cy="798154"/>
          </a:xfrm>
        </p:grpSpPr>
        <p:sp>
          <p:nvSpPr>
            <p:cNvPr id="23" name="CasellaDiTesto 22">
              <a:extLst>
                <a:ext uri="{FF2B5EF4-FFF2-40B4-BE49-F238E27FC236}">
                  <a16:creationId xmlns:a16="http://schemas.microsoft.com/office/drawing/2014/main" id="{2C8B1BC6-CB1B-61DF-D429-618163B9ECCE}"/>
                </a:ext>
              </a:extLst>
            </p:cNvPr>
            <p:cNvSpPr txBox="1"/>
            <p:nvPr/>
          </p:nvSpPr>
          <p:spPr>
            <a:xfrm>
              <a:off x="4661840" y="1891124"/>
              <a:ext cx="4611328" cy="369332"/>
            </a:xfrm>
            <a:prstGeom prst="rect">
              <a:avLst/>
            </a:prstGeom>
            <a:solidFill>
              <a:schemeClr val="accent1"/>
            </a:solidFill>
          </p:spPr>
          <p:txBody>
            <a:bodyPr wrap="square">
              <a:spAutoFit/>
            </a:bodyPr>
            <a:lstStyle/>
            <a:p>
              <a:r>
                <a:rPr lang="en-US" dirty="0">
                  <a:solidFill>
                    <a:schemeClr val="bg1"/>
                  </a:solidFill>
                </a:rPr>
                <a:t>it contains general system log messages.</a:t>
              </a:r>
              <a:endParaRPr lang="it-IT" dirty="0">
                <a:solidFill>
                  <a:schemeClr val="bg1"/>
                </a:solidFill>
              </a:endParaRPr>
            </a:p>
          </p:txBody>
        </p:sp>
        <p:cxnSp>
          <p:nvCxnSpPr>
            <p:cNvPr id="24" name="Connettore diritto 23">
              <a:extLst>
                <a:ext uri="{FF2B5EF4-FFF2-40B4-BE49-F238E27FC236}">
                  <a16:creationId xmlns:a16="http://schemas.microsoft.com/office/drawing/2014/main" id="{D078FC94-7FE7-BDA8-3926-DD64B71D5A86}"/>
                </a:ext>
              </a:extLst>
            </p:cNvPr>
            <p:cNvCxnSpPr/>
            <p:nvPr/>
          </p:nvCxnSpPr>
          <p:spPr>
            <a:xfrm flipH="1" flipV="1">
              <a:off x="3419872" y="1462302"/>
              <a:ext cx="1112799" cy="382522"/>
            </a:xfrm>
            <a:prstGeom prst="line">
              <a:avLst/>
            </a:prstGeom>
          </p:spPr>
          <p:style>
            <a:lnRef idx="1">
              <a:schemeClr val="accent1"/>
            </a:lnRef>
            <a:fillRef idx="0">
              <a:schemeClr val="accent1"/>
            </a:fillRef>
            <a:effectRef idx="0">
              <a:schemeClr val="accent1"/>
            </a:effectRef>
            <a:fontRef idx="minor">
              <a:schemeClr val="tx1"/>
            </a:fontRef>
          </p:style>
        </p:cxnSp>
      </p:grpSp>
      <p:sp>
        <p:nvSpPr>
          <p:cNvPr id="26" name="CasellaDiTesto 25">
            <a:extLst>
              <a:ext uri="{FF2B5EF4-FFF2-40B4-BE49-F238E27FC236}">
                <a16:creationId xmlns:a16="http://schemas.microsoft.com/office/drawing/2014/main" id="{9FE166CD-2303-87FF-BEEC-86156620BBDD}"/>
              </a:ext>
            </a:extLst>
          </p:cNvPr>
          <p:cNvSpPr txBox="1"/>
          <p:nvPr/>
        </p:nvSpPr>
        <p:spPr>
          <a:xfrm>
            <a:off x="971600" y="2952819"/>
            <a:ext cx="4724400" cy="3416320"/>
          </a:xfrm>
          <a:prstGeom prst="rect">
            <a:avLst/>
          </a:prstGeom>
          <a:solidFill>
            <a:schemeClr val="accent1"/>
          </a:solidFill>
        </p:spPr>
        <p:txBody>
          <a:bodyPr wrap="square">
            <a:spAutoFit/>
          </a:bodyPr>
          <a:lstStyle/>
          <a:p>
            <a:r>
              <a:rPr lang="en-US" dirty="0">
                <a:solidFill>
                  <a:schemeClr val="bg1"/>
                </a:solidFill>
              </a:rPr>
              <a:t>These executable files have no extension.</a:t>
            </a:r>
          </a:p>
          <a:p>
            <a:r>
              <a:rPr lang="en-US" dirty="0">
                <a:solidFill>
                  <a:schemeClr val="bg1"/>
                </a:solidFill>
              </a:rPr>
              <a:t>In Windows, they would be .exe files.</a:t>
            </a:r>
          </a:p>
          <a:p>
            <a:endParaRPr lang="en-US" dirty="0">
              <a:solidFill>
                <a:schemeClr val="bg1"/>
              </a:solidFill>
            </a:endParaRPr>
          </a:p>
          <a:p>
            <a:r>
              <a:rPr lang="en-US" dirty="0">
                <a:solidFill>
                  <a:schemeClr val="bg1"/>
                </a:solidFill>
              </a:rPr>
              <a:t>This is one of the differences between Linux and Windows. In Linux file extensions do not matter so much. They are mostly for humans to find out visually what the specific file could represent.</a:t>
            </a:r>
          </a:p>
          <a:p>
            <a:endParaRPr lang="en-US" dirty="0">
              <a:solidFill>
                <a:schemeClr val="bg1"/>
              </a:solidFill>
            </a:endParaRPr>
          </a:p>
          <a:p>
            <a:r>
              <a:rPr lang="en-US" dirty="0">
                <a:solidFill>
                  <a:schemeClr val="bg1"/>
                </a:solidFill>
              </a:rPr>
              <a:t>When you see a file name which ends in .log, then it's probably a log file or a file which ends in .conf  it's probably a configuration file.</a:t>
            </a:r>
          </a:p>
          <a:p>
            <a:endParaRPr lang="en-US" dirty="0">
              <a:solidFill>
                <a:schemeClr val="bg1"/>
              </a:solidFill>
            </a:endParaRPr>
          </a:p>
        </p:txBody>
      </p:sp>
      <p:pic>
        <p:nvPicPr>
          <p:cNvPr id="28" name="Immagine 27">
            <a:extLst>
              <a:ext uri="{FF2B5EF4-FFF2-40B4-BE49-F238E27FC236}">
                <a16:creationId xmlns:a16="http://schemas.microsoft.com/office/drawing/2014/main" id="{5FAA8D91-47D6-081A-DE1C-F08470C736C8}"/>
              </a:ext>
            </a:extLst>
          </p:cNvPr>
          <p:cNvPicPr>
            <a:picLocks noChangeAspect="1"/>
          </p:cNvPicPr>
          <p:nvPr/>
        </p:nvPicPr>
        <p:blipFill>
          <a:blip r:embed="rId8"/>
          <a:stretch>
            <a:fillRect/>
          </a:stretch>
        </p:blipFill>
        <p:spPr>
          <a:xfrm>
            <a:off x="1916200" y="963716"/>
            <a:ext cx="5311600" cy="4930567"/>
          </a:xfrm>
          <a:prstGeom prst="rect">
            <a:avLst/>
          </a:prstGeom>
        </p:spPr>
      </p:pic>
      <p:pic>
        <p:nvPicPr>
          <p:cNvPr id="30" name="Immagine 29">
            <a:extLst>
              <a:ext uri="{FF2B5EF4-FFF2-40B4-BE49-F238E27FC236}">
                <a16:creationId xmlns:a16="http://schemas.microsoft.com/office/drawing/2014/main" id="{70109427-4469-F3B4-26B9-04E6AF651B28}"/>
              </a:ext>
            </a:extLst>
          </p:cNvPr>
          <p:cNvPicPr>
            <a:picLocks noChangeAspect="1"/>
          </p:cNvPicPr>
          <p:nvPr/>
        </p:nvPicPr>
        <p:blipFill>
          <a:blip r:embed="rId8"/>
          <a:stretch>
            <a:fillRect/>
          </a:stretch>
        </p:blipFill>
        <p:spPr>
          <a:xfrm>
            <a:off x="1916200" y="963716"/>
            <a:ext cx="5311600" cy="4930567"/>
          </a:xfrm>
          <a:prstGeom prst="rect">
            <a:avLst/>
          </a:prstGeom>
        </p:spPr>
      </p:pic>
      <p:sp>
        <p:nvSpPr>
          <p:cNvPr id="31" name="Ovale 30">
            <a:extLst>
              <a:ext uri="{FF2B5EF4-FFF2-40B4-BE49-F238E27FC236}">
                <a16:creationId xmlns:a16="http://schemas.microsoft.com/office/drawing/2014/main" id="{48C4B24E-B993-023F-8023-2ECB06AF149B}"/>
              </a:ext>
            </a:extLst>
          </p:cNvPr>
          <p:cNvSpPr/>
          <p:nvPr/>
        </p:nvSpPr>
        <p:spPr>
          <a:xfrm>
            <a:off x="4329075" y="1414617"/>
            <a:ext cx="1080120" cy="450482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Tree>
    <p:extLst>
      <p:ext uri="{BB962C8B-B14F-4D97-AF65-F5344CB8AC3E}">
        <p14:creationId xmlns:p14="http://schemas.microsoft.com/office/powerpoint/2010/main" val="2146960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12"/>
                                        </p:tgtEl>
                                      </p:cBhvr>
                                    </p:animEffect>
                                    <p:set>
                                      <p:cBhvr>
                                        <p:cTn id="22" dur="1" fill="hold">
                                          <p:stCondLst>
                                            <p:cond delay="499"/>
                                          </p:stCondLst>
                                        </p:cTn>
                                        <p:tgtEl>
                                          <p:spTgt spid="12"/>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nodeType="clickEffect">
                                  <p:stCondLst>
                                    <p:cond delay="0"/>
                                  </p:stCondLst>
                                  <p:childTnLst>
                                    <p:animEffect transition="out" filter="fade">
                                      <p:cBhvr>
                                        <p:cTn id="31" dur="500"/>
                                        <p:tgtEl>
                                          <p:spTgt spid="13"/>
                                        </p:tgtEl>
                                      </p:cBhvr>
                                    </p:animEffect>
                                    <p:set>
                                      <p:cBhvr>
                                        <p:cTn id="32" dur="1" fill="hold">
                                          <p:stCondLst>
                                            <p:cond delay="499"/>
                                          </p:stCondLst>
                                        </p:cTn>
                                        <p:tgtEl>
                                          <p:spTgt spid="13"/>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fade">
                                      <p:cBhvr>
                                        <p:cTn id="37" dur="500"/>
                                        <p:tgtEl>
                                          <p:spTgt spid="19"/>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xit" presetSubtype="0" fill="hold" nodeType="clickEffect">
                                  <p:stCondLst>
                                    <p:cond delay="0"/>
                                  </p:stCondLst>
                                  <p:childTnLst>
                                    <p:animEffect transition="out" filter="fade">
                                      <p:cBhvr>
                                        <p:cTn id="41" dur="500"/>
                                        <p:tgtEl>
                                          <p:spTgt spid="19"/>
                                        </p:tgtEl>
                                      </p:cBhvr>
                                    </p:animEffect>
                                    <p:set>
                                      <p:cBhvr>
                                        <p:cTn id="42" dur="1" fill="hold">
                                          <p:stCondLst>
                                            <p:cond delay="499"/>
                                          </p:stCondLst>
                                        </p:cTn>
                                        <p:tgtEl>
                                          <p:spTgt spid="19"/>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2"/>
                                        </p:tgtEl>
                                        <p:attrNameLst>
                                          <p:attrName>style.visibility</p:attrName>
                                        </p:attrNameLst>
                                      </p:cBhvr>
                                      <p:to>
                                        <p:strVal val="visible"/>
                                      </p:to>
                                    </p:set>
                                    <p:animEffect transition="in" filter="fade">
                                      <p:cBhvr>
                                        <p:cTn id="47" dur="500"/>
                                        <p:tgtEl>
                                          <p:spTgt spid="22"/>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xit" presetSubtype="0" fill="hold" nodeType="clickEffect">
                                  <p:stCondLst>
                                    <p:cond delay="0"/>
                                  </p:stCondLst>
                                  <p:childTnLst>
                                    <p:animEffect transition="out" filter="fade">
                                      <p:cBhvr>
                                        <p:cTn id="51" dur="500"/>
                                        <p:tgtEl>
                                          <p:spTgt spid="22"/>
                                        </p:tgtEl>
                                      </p:cBhvr>
                                    </p:animEffect>
                                    <p:set>
                                      <p:cBhvr>
                                        <p:cTn id="52" dur="1" fill="hold">
                                          <p:stCondLst>
                                            <p:cond delay="499"/>
                                          </p:stCondLst>
                                        </p:cTn>
                                        <p:tgtEl>
                                          <p:spTgt spid="22"/>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26"/>
                                        </p:tgtEl>
                                        <p:attrNameLst>
                                          <p:attrName>style.visibility</p:attrName>
                                        </p:attrNameLst>
                                      </p:cBhvr>
                                      <p:to>
                                        <p:strVal val="visible"/>
                                      </p:to>
                                    </p:set>
                                    <p:animEffect transition="in" filter="fade">
                                      <p:cBhvr>
                                        <p:cTn id="57" dur="500"/>
                                        <p:tgtEl>
                                          <p:spTgt spid="26"/>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28"/>
                                        </p:tgtEl>
                                        <p:attrNameLst>
                                          <p:attrName>style.visibility</p:attrName>
                                        </p:attrNameLst>
                                      </p:cBhvr>
                                      <p:to>
                                        <p:strVal val="visible"/>
                                      </p:to>
                                    </p:set>
                                    <p:animEffect transition="in" filter="fade">
                                      <p:cBhvr>
                                        <p:cTn id="62" dur="500"/>
                                        <p:tgtEl>
                                          <p:spTgt spid="28"/>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31"/>
                                        </p:tgtEl>
                                        <p:attrNameLst>
                                          <p:attrName>style.visibility</p:attrName>
                                        </p:attrNameLst>
                                      </p:cBhvr>
                                      <p:to>
                                        <p:strVal val="visible"/>
                                      </p:to>
                                    </p:set>
                                    <p:animEffect transition="in" filter="fade">
                                      <p:cBhvr>
                                        <p:cTn id="6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6" grpId="0" animBg="1"/>
      <p:bldP spid="31"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C9BAAF-6086-B2E5-6013-B80C05300D9E}"/>
            </a:ext>
          </a:extLst>
        </p:cNvPr>
        <p:cNvGrpSpPr/>
        <p:nvPr/>
      </p:nvGrpSpPr>
      <p:grpSpPr>
        <a:xfrm>
          <a:off x="0" y="0"/>
          <a:ext cx="0" cy="0"/>
          <a:chOff x="0" y="0"/>
          <a:chExt cx="0" cy="0"/>
        </a:xfrm>
      </p:grpSpPr>
      <p:graphicFrame>
        <p:nvGraphicFramePr>
          <p:cNvPr id="3" name="Diagramma 2">
            <a:extLst>
              <a:ext uri="{FF2B5EF4-FFF2-40B4-BE49-F238E27FC236}">
                <a16:creationId xmlns:a16="http://schemas.microsoft.com/office/drawing/2014/main" id="{2553196F-644F-3DD5-7880-787C5A3BBD5E}"/>
              </a:ext>
            </a:extLst>
          </p:cNvPr>
          <p:cNvGraphicFramePr/>
          <p:nvPr>
            <p:extLst>
              <p:ext uri="{D42A27DB-BD31-4B8C-83A1-F6EECF244321}">
                <p14:modId xmlns:p14="http://schemas.microsoft.com/office/powerpoint/2010/main" val="759304182"/>
              </p:ext>
            </p:extLst>
          </p:nvPr>
        </p:nvGraphicFramePr>
        <p:xfrm>
          <a:off x="669242" y="172026"/>
          <a:ext cx="7776864" cy="6463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Ovale 7">
            <a:extLst>
              <a:ext uri="{FF2B5EF4-FFF2-40B4-BE49-F238E27FC236}">
                <a16:creationId xmlns:a16="http://schemas.microsoft.com/office/drawing/2014/main" id="{44764F9C-7E11-12B3-ACAF-8FACCEF7C741}"/>
              </a:ext>
            </a:extLst>
          </p:cNvPr>
          <p:cNvSpPr/>
          <p:nvPr/>
        </p:nvSpPr>
        <p:spPr>
          <a:xfrm>
            <a:off x="271128" y="152366"/>
            <a:ext cx="1080120" cy="6955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4" name="Immagine 3">
            <a:extLst>
              <a:ext uri="{FF2B5EF4-FFF2-40B4-BE49-F238E27FC236}">
                <a16:creationId xmlns:a16="http://schemas.microsoft.com/office/drawing/2014/main" id="{17E87F33-B75A-B3C3-1611-17CA78216B52}"/>
              </a:ext>
            </a:extLst>
          </p:cNvPr>
          <p:cNvPicPr>
            <a:picLocks noChangeAspect="1"/>
          </p:cNvPicPr>
          <p:nvPr/>
        </p:nvPicPr>
        <p:blipFill>
          <a:blip r:embed="rId7"/>
          <a:stretch>
            <a:fillRect/>
          </a:stretch>
        </p:blipFill>
        <p:spPr>
          <a:xfrm>
            <a:off x="665773" y="980728"/>
            <a:ext cx="3822285" cy="5544616"/>
          </a:xfrm>
          <a:prstGeom prst="rect">
            <a:avLst/>
          </a:prstGeom>
        </p:spPr>
      </p:pic>
      <p:pic>
        <p:nvPicPr>
          <p:cNvPr id="6" name="Immagine 5">
            <a:extLst>
              <a:ext uri="{FF2B5EF4-FFF2-40B4-BE49-F238E27FC236}">
                <a16:creationId xmlns:a16="http://schemas.microsoft.com/office/drawing/2014/main" id="{8FA363F8-8E46-10A7-F7FF-D005B3B2FC11}"/>
              </a:ext>
            </a:extLst>
          </p:cNvPr>
          <p:cNvPicPr>
            <a:picLocks noChangeAspect="1"/>
          </p:cNvPicPr>
          <p:nvPr/>
        </p:nvPicPr>
        <p:blipFill>
          <a:blip r:embed="rId8"/>
          <a:stretch>
            <a:fillRect/>
          </a:stretch>
        </p:blipFill>
        <p:spPr>
          <a:xfrm>
            <a:off x="4503969" y="980728"/>
            <a:ext cx="3921520" cy="4392488"/>
          </a:xfrm>
          <a:prstGeom prst="rect">
            <a:avLst/>
          </a:prstGeom>
        </p:spPr>
      </p:pic>
    </p:spTree>
    <p:extLst>
      <p:ext uri="{BB962C8B-B14F-4D97-AF65-F5344CB8AC3E}">
        <p14:creationId xmlns:p14="http://schemas.microsoft.com/office/powerpoint/2010/main" val="1585377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3E6E8E-80F9-5F17-9025-FDD2E1AF8236}"/>
            </a:ext>
          </a:extLst>
        </p:cNvPr>
        <p:cNvGrpSpPr/>
        <p:nvPr/>
      </p:nvGrpSpPr>
      <p:grpSpPr>
        <a:xfrm>
          <a:off x="0" y="0"/>
          <a:ext cx="0" cy="0"/>
          <a:chOff x="0" y="0"/>
          <a:chExt cx="0" cy="0"/>
        </a:xfrm>
      </p:grpSpPr>
      <p:graphicFrame>
        <p:nvGraphicFramePr>
          <p:cNvPr id="3" name="Diagramma 2">
            <a:extLst>
              <a:ext uri="{FF2B5EF4-FFF2-40B4-BE49-F238E27FC236}">
                <a16:creationId xmlns:a16="http://schemas.microsoft.com/office/drawing/2014/main" id="{DA4A7E4C-B6C4-97F1-5329-9FC25148DD49}"/>
              </a:ext>
            </a:extLst>
          </p:cNvPr>
          <p:cNvGraphicFramePr/>
          <p:nvPr/>
        </p:nvGraphicFramePr>
        <p:xfrm>
          <a:off x="669242" y="172026"/>
          <a:ext cx="7776864" cy="6463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Ovale 7">
            <a:extLst>
              <a:ext uri="{FF2B5EF4-FFF2-40B4-BE49-F238E27FC236}">
                <a16:creationId xmlns:a16="http://schemas.microsoft.com/office/drawing/2014/main" id="{4E0507DF-6FCC-8464-53BF-BD62ECD4EDF5}"/>
              </a:ext>
            </a:extLst>
          </p:cNvPr>
          <p:cNvSpPr/>
          <p:nvPr/>
        </p:nvSpPr>
        <p:spPr>
          <a:xfrm>
            <a:off x="271128" y="152366"/>
            <a:ext cx="1080120" cy="6955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4" name="Immagine 3">
            <a:extLst>
              <a:ext uri="{FF2B5EF4-FFF2-40B4-BE49-F238E27FC236}">
                <a16:creationId xmlns:a16="http://schemas.microsoft.com/office/drawing/2014/main" id="{B44C91A1-6733-A1A5-2969-AB8A9990844B}"/>
              </a:ext>
            </a:extLst>
          </p:cNvPr>
          <p:cNvPicPr>
            <a:picLocks noChangeAspect="1"/>
          </p:cNvPicPr>
          <p:nvPr/>
        </p:nvPicPr>
        <p:blipFill>
          <a:blip r:embed="rId7"/>
          <a:stretch>
            <a:fillRect/>
          </a:stretch>
        </p:blipFill>
        <p:spPr>
          <a:xfrm>
            <a:off x="296809" y="980728"/>
            <a:ext cx="8550381" cy="2720576"/>
          </a:xfrm>
          <a:prstGeom prst="rect">
            <a:avLst/>
          </a:prstGeom>
        </p:spPr>
      </p:pic>
      <p:pic>
        <p:nvPicPr>
          <p:cNvPr id="6" name="Immagine 5">
            <a:extLst>
              <a:ext uri="{FF2B5EF4-FFF2-40B4-BE49-F238E27FC236}">
                <a16:creationId xmlns:a16="http://schemas.microsoft.com/office/drawing/2014/main" id="{3D48DFD4-83DB-C07E-8970-840D2623F05B}"/>
              </a:ext>
            </a:extLst>
          </p:cNvPr>
          <p:cNvPicPr>
            <a:picLocks noChangeAspect="1"/>
          </p:cNvPicPr>
          <p:nvPr/>
        </p:nvPicPr>
        <p:blipFill>
          <a:blip r:embed="rId8"/>
          <a:stretch>
            <a:fillRect/>
          </a:stretch>
        </p:blipFill>
        <p:spPr>
          <a:xfrm>
            <a:off x="321029" y="847955"/>
            <a:ext cx="8824725" cy="4580017"/>
          </a:xfrm>
          <a:prstGeom prst="rect">
            <a:avLst/>
          </a:prstGeom>
        </p:spPr>
      </p:pic>
      <p:pic>
        <p:nvPicPr>
          <p:cNvPr id="9" name="Immagine 8">
            <a:extLst>
              <a:ext uri="{FF2B5EF4-FFF2-40B4-BE49-F238E27FC236}">
                <a16:creationId xmlns:a16="http://schemas.microsoft.com/office/drawing/2014/main" id="{92F0ACF9-8343-6BF9-1EFC-FB567700E05A}"/>
              </a:ext>
            </a:extLst>
          </p:cNvPr>
          <p:cNvPicPr>
            <a:picLocks noChangeAspect="1"/>
          </p:cNvPicPr>
          <p:nvPr/>
        </p:nvPicPr>
        <p:blipFill>
          <a:blip r:embed="rId9"/>
          <a:stretch>
            <a:fillRect/>
          </a:stretch>
        </p:blipFill>
        <p:spPr>
          <a:xfrm>
            <a:off x="296809" y="992754"/>
            <a:ext cx="8824725" cy="4491864"/>
          </a:xfrm>
          <a:prstGeom prst="rect">
            <a:avLst/>
          </a:prstGeom>
        </p:spPr>
      </p:pic>
      <p:pic>
        <p:nvPicPr>
          <p:cNvPr id="11" name="Immagine 10">
            <a:extLst>
              <a:ext uri="{FF2B5EF4-FFF2-40B4-BE49-F238E27FC236}">
                <a16:creationId xmlns:a16="http://schemas.microsoft.com/office/drawing/2014/main" id="{BC61079A-1AD0-FF56-21E7-28E356730944}"/>
              </a:ext>
            </a:extLst>
          </p:cNvPr>
          <p:cNvPicPr>
            <a:picLocks noChangeAspect="1"/>
          </p:cNvPicPr>
          <p:nvPr/>
        </p:nvPicPr>
        <p:blipFill>
          <a:blip r:embed="rId10"/>
          <a:stretch>
            <a:fillRect/>
          </a:stretch>
        </p:blipFill>
        <p:spPr>
          <a:xfrm>
            <a:off x="392067" y="963156"/>
            <a:ext cx="8359864" cy="4435224"/>
          </a:xfrm>
          <a:prstGeom prst="rect">
            <a:avLst/>
          </a:prstGeom>
        </p:spPr>
      </p:pic>
      <p:sp>
        <p:nvSpPr>
          <p:cNvPr id="12" name="Ovale 11">
            <a:extLst>
              <a:ext uri="{FF2B5EF4-FFF2-40B4-BE49-F238E27FC236}">
                <a16:creationId xmlns:a16="http://schemas.microsoft.com/office/drawing/2014/main" id="{97982346-5AE0-F63A-5B68-18AC6492A019}"/>
              </a:ext>
            </a:extLst>
          </p:cNvPr>
          <p:cNvSpPr/>
          <p:nvPr/>
        </p:nvSpPr>
        <p:spPr>
          <a:xfrm>
            <a:off x="2555776" y="1203820"/>
            <a:ext cx="576064" cy="45241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4" name="CasellaDiTesto 13">
            <a:extLst>
              <a:ext uri="{FF2B5EF4-FFF2-40B4-BE49-F238E27FC236}">
                <a16:creationId xmlns:a16="http://schemas.microsoft.com/office/drawing/2014/main" id="{289BD5C8-2CB7-0F51-5EA6-A927098CCEB0}"/>
              </a:ext>
            </a:extLst>
          </p:cNvPr>
          <p:cNvSpPr txBox="1"/>
          <p:nvPr/>
        </p:nvSpPr>
        <p:spPr>
          <a:xfrm>
            <a:off x="2423166" y="1268131"/>
            <a:ext cx="4611328" cy="4801314"/>
          </a:xfrm>
          <a:prstGeom prst="rect">
            <a:avLst/>
          </a:prstGeom>
          <a:solidFill>
            <a:schemeClr val="accent1"/>
          </a:solidFill>
        </p:spPr>
        <p:txBody>
          <a:bodyPr wrap="square">
            <a:spAutoFit/>
          </a:bodyPr>
          <a:lstStyle/>
          <a:p>
            <a:r>
              <a:rPr lang="en-US" dirty="0">
                <a:solidFill>
                  <a:schemeClr val="bg1"/>
                </a:solidFill>
              </a:rPr>
              <a:t>In the file system hierarchy standard all files and directories appear under the root directory, even if they are stored on different physical devices like on different disks or partitions.</a:t>
            </a:r>
          </a:p>
          <a:p>
            <a:endParaRPr lang="en-US" dirty="0">
              <a:solidFill>
                <a:schemeClr val="bg1"/>
              </a:solidFill>
            </a:endParaRPr>
          </a:p>
          <a:p>
            <a:r>
              <a:rPr lang="en-US" dirty="0">
                <a:solidFill>
                  <a:schemeClr val="bg1"/>
                </a:solidFill>
              </a:rPr>
              <a:t>This is one of the differences when comparing to Windows file system where there isn't such a unique file system tree.</a:t>
            </a:r>
          </a:p>
          <a:p>
            <a:endParaRPr lang="en-US" dirty="0">
              <a:solidFill>
                <a:schemeClr val="bg1"/>
              </a:solidFill>
            </a:endParaRPr>
          </a:p>
          <a:p>
            <a:r>
              <a:rPr lang="en-US" dirty="0">
                <a:solidFill>
                  <a:schemeClr val="bg1"/>
                </a:solidFill>
              </a:rPr>
              <a:t>Imagine that on Windows you can have more partitions or disks which are accessed as drive letters in my computer without a common directory at the base. </a:t>
            </a:r>
          </a:p>
          <a:p>
            <a:endParaRPr lang="en-US" dirty="0">
              <a:solidFill>
                <a:schemeClr val="bg1"/>
              </a:solidFill>
            </a:endParaRPr>
          </a:p>
          <a:p>
            <a:r>
              <a:rPr lang="en-US" dirty="0">
                <a:solidFill>
                  <a:schemeClr val="bg1"/>
                </a:solidFill>
              </a:rPr>
              <a:t>In Linux there is only one file system tree under the root directory at the very top.</a:t>
            </a:r>
            <a:endParaRPr lang="it-IT" dirty="0">
              <a:solidFill>
                <a:schemeClr val="bg1"/>
              </a:solidFill>
            </a:endParaRPr>
          </a:p>
        </p:txBody>
      </p:sp>
      <p:sp>
        <p:nvSpPr>
          <p:cNvPr id="16" name="CasellaDiTesto 15">
            <a:extLst>
              <a:ext uri="{FF2B5EF4-FFF2-40B4-BE49-F238E27FC236}">
                <a16:creationId xmlns:a16="http://schemas.microsoft.com/office/drawing/2014/main" id="{006EF40B-04D8-45E8-0FBA-32285559294E}"/>
              </a:ext>
            </a:extLst>
          </p:cNvPr>
          <p:cNvSpPr txBox="1"/>
          <p:nvPr/>
        </p:nvSpPr>
        <p:spPr>
          <a:xfrm>
            <a:off x="2227007" y="2138797"/>
            <a:ext cx="4611328" cy="2031325"/>
          </a:xfrm>
          <a:prstGeom prst="rect">
            <a:avLst/>
          </a:prstGeom>
          <a:solidFill>
            <a:schemeClr val="tx2"/>
          </a:solidFill>
        </p:spPr>
        <p:txBody>
          <a:bodyPr wrap="square">
            <a:spAutoFit/>
          </a:bodyPr>
          <a:lstStyle/>
          <a:p>
            <a:r>
              <a:rPr lang="en-US" dirty="0">
                <a:solidFill>
                  <a:schemeClr val="bg1"/>
                </a:solidFill>
              </a:rPr>
              <a:t>When you want to access an additional file system, like the one on a USB stick, you need to mount it or logically attach it to an existing directory of the unique file system. That directory is called Mount Point.</a:t>
            </a:r>
          </a:p>
          <a:p>
            <a:endParaRPr lang="en-US" dirty="0">
              <a:solidFill>
                <a:schemeClr val="bg1"/>
              </a:solidFill>
            </a:endParaRPr>
          </a:p>
          <a:p>
            <a:r>
              <a:rPr lang="en-US" dirty="0">
                <a:solidFill>
                  <a:schemeClr val="bg1"/>
                </a:solidFill>
              </a:rPr>
              <a:t>Just to make it clear, I’ll insert a USB stick.</a:t>
            </a:r>
            <a:endParaRPr lang="it-IT" dirty="0">
              <a:solidFill>
                <a:schemeClr val="bg1"/>
              </a:solidFill>
            </a:endParaRPr>
          </a:p>
        </p:txBody>
      </p:sp>
      <p:pic>
        <p:nvPicPr>
          <p:cNvPr id="18" name="Immagine 17">
            <a:extLst>
              <a:ext uri="{FF2B5EF4-FFF2-40B4-BE49-F238E27FC236}">
                <a16:creationId xmlns:a16="http://schemas.microsoft.com/office/drawing/2014/main" id="{5C32F610-525A-7144-2F3A-C4E0C1D3AC1E}"/>
              </a:ext>
            </a:extLst>
          </p:cNvPr>
          <p:cNvPicPr>
            <a:picLocks noChangeAspect="1"/>
          </p:cNvPicPr>
          <p:nvPr/>
        </p:nvPicPr>
        <p:blipFill>
          <a:blip r:embed="rId11"/>
          <a:stretch>
            <a:fillRect/>
          </a:stretch>
        </p:blipFill>
        <p:spPr>
          <a:xfrm>
            <a:off x="732360" y="4214769"/>
            <a:ext cx="7953621" cy="2396848"/>
          </a:xfrm>
          <a:prstGeom prst="rect">
            <a:avLst/>
          </a:prstGeom>
        </p:spPr>
      </p:pic>
      <p:sp>
        <p:nvSpPr>
          <p:cNvPr id="19" name="Ovale 18">
            <a:extLst>
              <a:ext uri="{FF2B5EF4-FFF2-40B4-BE49-F238E27FC236}">
                <a16:creationId xmlns:a16="http://schemas.microsoft.com/office/drawing/2014/main" id="{59E619BC-F46D-7F5B-26D5-1491C8E18B07}"/>
              </a:ext>
            </a:extLst>
          </p:cNvPr>
          <p:cNvSpPr/>
          <p:nvPr/>
        </p:nvSpPr>
        <p:spPr>
          <a:xfrm>
            <a:off x="3452551" y="4060687"/>
            <a:ext cx="1080120" cy="4018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0" name="Ovale 19">
            <a:extLst>
              <a:ext uri="{FF2B5EF4-FFF2-40B4-BE49-F238E27FC236}">
                <a16:creationId xmlns:a16="http://schemas.microsoft.com/office/drawing/2014/main" id="{5CC50DA4-6BAE-1081-7430-F9B220C041C9}"/>
              </a:ext>
            </a:extLst>
          </p:cNvPr>
          <p:cNvSpPr/>
          <p:nvPr/>
        </p:nvSpPr>
        <p:spPr>
          <a:xfrm>
            <a:off x="565744" y="6069445"/>
            <a:ext cx="6468749" cy="34779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22" name="Immagine 21">
            <a:extLst>
              <a:ext uri="{FF2B5EF4-FFF2-40B4-BE49-F238E27FC236}">
                <a16:creationId xmlns:a16="http://schemas.microsoft.com/office/drawing/2014/main" id="{265EAAE2-D417-C347-1BA6-2968375F4EAD}"/>
              </a:ext>
            </a:extLst>
          </p:cNvPr>
          <p:cNvPicPr>
            <a:picLocks noChangeAspect="1"/>
          </p:cNvPicPr>
          <p:nvPr/>
        </p:nvPicPr>
        <p:blipFill>
          <a:blip r:embed="rId12"/>
          <a:stretch>
            <a:fillRect/>
          </a:stretch>
        </p:blipFill>
        <p:spPr>
          <a:xfrm>
            <a:off x="669242" y="1042844"/>
            <a:ext cx="6792169" cy="2433016"/>
          </a:xfrm>
          <a:prstGeom prst="rect">
            <a:avLst/>
          </a:prstGeom>
        </p:spPr>
      </p:pic>
      <p:sp>
        <p:nvSpPr>
          <p:cNvPr id="23" name="Ovale 22">
            <a:extLst>
              <a:ext uri="{FF2B5EF4-FFF2-40B4-BE49-F238E27FC236}">
                <a16:creationId xmlns:a16="http://schemas.microsoft.com/office/drawing/2014/main" id="{BA1D16CE-E434-B29F-C3C1-C6D603B2BA19}"/>
              </a:ext>
            </a:extLst>
          </p:cNvPr>
          <p:cNvSpPr/>
          <p:nvPr/>
        </p:nvSpPr>
        <p:spPr>
          <a:xfrm>
            <a:off x="3928707" y="920337"/>
            <a:ext cx="3556924" cy="4018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25" name="Immagine 24">
            <a:extLst>
              <a:ext uri="{FF2B5EF4-FFF2-40B4-BE49-F238E27FC236}">
                <a16:creationId xmlns:a16="http://schemas.microsoft.com/office/drawing/2014/main" id="{05689E62-ED98-80F3-3F7D-3AEAB9B89847}"/>
              </a:ext>
            </a:extLst>
          </p:cNvPr>
          <p:cNvPicPr>
            <a:picLocks noChangeAspect="1"/>
          </p:cNvPicPr>
          <p:nvPr/>
        </p:nvPicPr>
        <p:blipFill>
          <a:blip r:embed="rId13"/>
          <a:stretch>
            <a:fillRect/>
          </a:stretch>
        </p:blipFill>
        <p:spPr>
          <a:xfrm>
            <a:off x="321744" y="1307061"/>
            <a:ext cx="8575347" cy="4281887"/>
          </a:xfrm>
          <a:prstGeom prst="rect">
            <a:avLst/>
          </a:prstGeom>
        </p:spPr>
      </p:pic>
      <p:sp>
        <p:nvSpPr>
          <p:cNvPr id="26" name="Ovale 25">
            <a:extLst>
              <a:ext uri="{FF2B5EF4-FFF2-40B4-BE49-F238E27FC236}">
                <a16:creationId xmlns:a16="http://schemas.microsoft.com/office/drawing/2014/main" id="{74253AC8-46FD-4953-0D3A-BD11F1004350}"/>
              </a:ext>
            </a:extLst>
          </p:cNvPr>
          <p:cNvSpPr/>
          <p:nvPr/>
        </p:nvSpPr>
        <p:spPr>
          <a:xfrm>
            <a:off x="232431" y="3310650"/>
            <a:ext cx="730543" cy="48784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7" name="Ovale 26">
            <a:extLst>
              <a:ext uri="{FF2B5EF4-FFF2-40B4-BE49-F238E27FC236}">
                <a16:creationId xmlns:a16="http://schemas.microsoft.com/office/drawing/2014/main" id="{02971EF5-C467-AFD0-87C6-F4C14B9B2E9D}"/>
              </a:ext>
            </a:extLst>
          </p:cNvPr>
          <p:cNvSpPr/>
          <p:nvPr/>
        </p:nvSpPr>
        <p:spPr>
          <a:xfrm>
            <a:off x="3681027" y="1487855"/>
            <a:ext cx="1080120" cy="6955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16174374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500"/>
                                        <p:tgtEl>
                                          <p:spTgt spid="14"/>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500"/>
                                        <p:tgtEl>
                                          <p:spTgt spid="16"/>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8"/>
                                        </p:tgtEl>
                                        <p:attrNameLst>
                                          <p:attrName>style.visibility</p:attrName>
                                        </p:attrNameLst>
                                      </p:cBhvr>
                                      <p:to>
                                        <p:strVal val="visible"/>
                                      </p:to>
                                    </p:set>
                                    <p:animEffect transition="in" filter="fade">
                                      <p:cBhvr>
                                        <p:cTn id="42" dur="500"/>
                                        <p:tgtEl>
                                          <p:spTgt spid="18"/>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9"/>
                                        </p:tgtEl>
                                        <p:attrNameLst>
                                          <p:attrName>style.visibility</p:attrName>
                                        </p:attrNameLst>
                                      </p:cBhvr>
                                      <p:to>
                                        <p:strVal val="visible"/>
                                      </p:to>
                                    </p:set>
                                    <p:animEffect transition="in" filter="fade">
                                      <p:cBhvr>
                                        <p:cTn id="47" dur="500"/>
                                        <p:tgtEl>
                                          <p:spTgt spid="19"/>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20"/>
                                        </p:tgtEl>
                                        <p:attrNameLst>
                                          <p:attrName>style.visibility</p:attrName>
                                        </p:attrNameLst>
                                      </p:cBhvr>
                                      <p:to>
                                        <p:strVal val="visible"/>
                                      </p:to>
                                    </p:set>
                                    <p:animEffect transition="in" filter="fade">
                                      <p:cBhvr>
                                        <p:cTn id="52" dur="500"/>
                                        <p:tgtEl>
                                          <p:spTgt spid="20"/>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22"/>
                                        </p:tgtEl>
                                        <p:attrNameLst>
                                          <p:attrName>style.visibility</p:attrName>
                                        </p:attrNameLst>
                                      </p:cBhvr>
                                      <p:to>
                                        <p:strVal val="visible"/>
                                      </p:to>
                                    </p:set>
                                    <p:animEffect transition="in" filter="fade">
                                      <p:cBhvr>
                                        <p:cTn id="57" dur="500"/>
                                        <p:tgtEl>
                                          <p:spTgt spid="22"/>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23"/>
                                        </p:tgtEl>
                                        <p:attrNameLst>
                                          <p:attrName>style.visibility</p:attrName>
                                        </p:attrNameLst>
                                      </p:cBhvr>
                                      <p:to>
                                        <p:strVal val="visible"/>
                                      </p:to>
                                    </p:set>
                                    <p:animEffect transition="in" filter="fade">
                                      <p:cBhvr>
                                        <p:cTn id="62" dur="500"/>
                                        <p:tgtEl>
                                          <p:spTgt spid="23"/>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25"/>
                                        </p:tgtEl>
                                        <p:attrNameLst>
                                          <p:attrName>style.visibility</p:attrName>
                                        </p:attrNameLst>
                                      </p:cBhvr>
                                      <p:to>
                                        <p:strVal val="visible"/>
                                      </p:to>
                                    </p:set>
                                    <p:animEffect transition="in" filter="fade">
                                      <p:cBhvr>
                                        <p:cTn id="67" dur="500"/>
                                        <p:tgtEl>
                                          <p:spTgt spid="25"/>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26"/>
                                        </p:tgtEl>
                                        <p:attrNameLst>
                                          <p:attrName>style.visibility</p:attrName>
                                        </p:attrNameLst>
                                      </p:cBhvr>
                                      <p:to>
                                        <p:strVal val="visible"/>
                                      </p:to>
                                    </p:set>
                                    <p:animEffect transition="in" filter="fade">
                                      <p:cBhvr>
                                        <p:cTn id="72" dur="500"/>
                                        <p:tgtEl>
                                          <p:spTgt spid="26"/>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27"/>
                                        </p:tgtEl>
                                        <p:attrNameLst>
                                          <p:attrName>style.visibility</p:attrName>
                                        </p:attrNameLst>
                                      </p:cBhvr>
                                      <p:to>
                                        <p:strVal val="visible"/>
                                      </p:to>
                                    </p:set>
                                    <p:animEffect transition="in" filter="fade">
                                      <p:cBhvr>
                                        <p:cTn id="7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2" grpId="0" animBg="1"/>
      <p:bldP spid="14" grpId="0" animBg="1"/>
      <p:bldP spid="16" grpId="0" animBg="1"/>
      <p:bldP spid="19" grpId="0" animBg="1"/>
      <p:bldP spid="20" grpId="0" animBg="1"/>
      <p:bldP spid="23" grpId="0" animBg="1"/>
      <p:bldP spid="26" grpId="0" animBg="1"/>
      <p:bldP spid="27"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81F33D-4ED7-44D5-FAAC-DB7BD5A076A9}"/>
            </a:ext>
          </a:extLst>
        </p:cNvPr>
        <p:cNvGrpSpPr/>
        <p:nvPr/>
      </p:nvGrpSpPr>
      <p:grpSpPr>
        <a:xfrm>
          <a:off x="0" y="0"/>
          <a:ext cx="0" cy="0"/>
          <a:chOff x="0" y="0"/>
          <a:chExt cx="0" cy="0"/>
        </a:xfrm>
      </p:grpSpPr>
      <p:graphicFrame>
        <p:nvGraphicFramePr>
          <p:cNvPr id="3" name="Diagramma 2">
            <a:extLst>
              <a:ext uri="{FF2B5EF4-FFF2-40B4-BE49-F238E27FC236}">
                <a16:creationId xmlns:a16="http://schemas.microsoft.com/office/drawing/2014/main" id="{28DE4510-E728-E795-077A-102DBE9F1C0A}"/>
              </a:ext>
            </a:extLst>
          </p:cNvPr>
          <p:cNvGraphicFramePr/>
          <p:nvPr>
            <p:extLst>
              <p:ext uri="{D42A27DB-BD31-4B8C-83A1-F6EECF244321}">
                <p14:modId xmlns:p14="http://schemas.microsoft.com/office/powerpoint/2010/main" val="876111172"/>
              </p:ext>
            </p:extLst>
          </p:nvPr>
        </p:nvGraphicFramePr>
        <p:xfrm>
          <a:off x="669242" y="172026"/>
          <a:ext cx="7776864" cy="6463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Ovale 7">
            <a:extLst>
              <a:ext uri="{FF2B5EF4-FFF2-40B4-BE49-F238E27FC236}">
                <a16:creationId xmlns:a16="http://schemas.microsoft.com/office/drawing/2014/main" id="{E4ED9DCA-4FFA-23CE-F355-B16787803810}"/>
              </a:ext>
            </a:extLst>
          </p:cNvPr>
          <p:cNvSpPr/>
          <p:nvPr/>
        </p:nvSpPr>
        <p:spPr>
          <a:xfrm>
            <a:off x="271128" y="152366"/>
            <a:ext cx="1080120" cy="6955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4" name="Immagine 3">
            <a:extLst>
              <a:ext uri="{FF2B5EF4-FFF2-40B4-BE49-F238E27FC236}">
                <a16:creationId xmlns:a16="http://schemas.microsoft.com/office/drawing/2014/main" id="{E1617864-0303-9141-C91B-1FB20B12A894}"/>
              </a:ext>
            </a:extLst>
          </p:cNvPr>
          <p:cNvPicPr>
            <a:picLocks noChangeAspect="1"/>
          </p:cNvPicPr>
          <p:nvPr/>
        </p:nvPicPr>
        <p:blipFill>
          <a:blip r:embed="rId7"/>
          <a:stretch>
            <a:fillRect/>
          </a:stretch>
        </p:blipFill>
        <p:spPr>
          <a:xfrm>
            <a:off x="669242" y="980728"/>
            <a:ext cx="5128704" cy="1447925"/>
          </a:xfrm>
          <a:prstGeom prst="rect">
            <a:avLst/>
          </a:prstGeom>
        </p:spPr>
      </p:pic>
      <p:sp>
        <p:nvSpPr>
          <p:cNvPr id="5" name="Ovale 4">
            <a:extLst>
              <a:ext uri="{FF2B5EF4-FFF2-40B4-BE49-F238E27FC236}">
                <a16:creationId xmlns:a16="http://schemas.microsoft.com/office/drawing/2014/main" id="{2293607C-8A2A-6486-5E35-11894D9D652A}"/>
              </a:ext>
            </a:extLst>
          </p:cNvPr>
          <p:cNvSpPr/>
          <p:nvPr/>
        </p:nvSpPr>
        <p:spPr>
          <a:xfrm>
            <a:off x="711560" y="1600910"/>
            <a:ext cx="404056" cy="31592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7" name="Immagine 6">
            <a:extLst>
              <a:ext uri="{FF2B5EF4-FFF2-40B4-BE49-F238E27FC236}">
                <a16:creationId xmlns:a16="http://schemas.microsoft.com/office/drawing/2014/main" id="{EE5713AB-4340-B3FD-254C-162226E1DF2D}"/>
              </a:ext>
            </a:extLst>
          </p:cNvPr>
          <p:cNvPicPr>
            <a:picLocks noChangeAspect="1"/>
          </p:cNvPicPr>
          <p:nvPr/>
        </p:nvPicPr>
        <p:blipFill>
          <a:blip r:embed="rId8"/>
          <a:stretch>
            <a:fillRect/>
          </a:stretch>
        </p:blipFill>
        <p:spPr>
          <a:xfrm>
            <a:off x="641174" y="2601009"/>
            <a:ext cx="4663844" cy="960203"/>
          </a:xfrm>
          <a:prstGeom prst="rect">
            <a:avLst/>
          </a:prstGeom>
        </p:spPr>
      </p:pic>
      <p:sp>
        <p:nvSpPr>
          <p:cNvPr id="9" name="Ovale 8">
            <a:extLst>
              <a:ext uri="{FF2B5EF4-FFF2-40B4-BE49-F238E27FC236}">
                <a16:creationId xmlns:a16="http://schemas.microsoft.com/office/drawing/2014/main" id="{0F2A5A51-044F-07C2-ECDA-C4536CCB9B40}"/>
              </a:ext>
            </a:extLst>
          </p:cNvPr>
          <p:cNvSpPr/>
          <p:nvPr/>
        </p:nvSpPr>
        <p:spPr>
          <a:xfrm>
            <a:off x="669242" y="3245290"/>
            <a:ext cx="404056" cy="31592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1" name="Immagine 10">
            <a:extLst>
              <a:ext uri="{FF2B5EF4-FFF2-40B4-BE49-F238E27FC236}">
                <a16:creationId xmlns:a16="http://schemas.microsoft.com/office/drawing/2014/main" id="{8DCA1B10-B51D-77E3-AFFB-BB2755FA5DDF}"/>
              </a:ext>
            </a:extLst>
          </p:cNvPr>
          <p:cNvPicPr>
            <a:picLocks noChangeAspect="1"/>
          </p:cNvPicPr>
          <p:nvPr/>
        </p:nvPicPr>
        <p:blipFill>
          <a:blip r:embed="rId9"/>
          <a:stretch>
            <a:fillRect/>
          </a:stretch>
        </p:blipFill>
        <p:spPr>
          <a:xfrm>
            <a:off x="648795" y="3669886"/>
            <a:ext cx="4656223" cy="1417443"/>
          </a:xfrm>
          <a:prstGeom prst="rect">
            <a:avLst/>
          </a:prstGeom>
        </p:spPr>
      </p:pic>
      <p:sp>
        <p:nvSpPr>
          <p:cNvPr id="12" name="Ovale 11">
            <a:extLst>
              <a:ext uri="{FF2B5EF4-FFF2-40B4-BE49-F238E27FC236}">
                <a16:creationId xmlns:a16="http://schemas.microsoft.com/office/drawing/2014/main" id="{07FAA839-1240-5B1F-7019-AF3FC87961BB}"/>
              </a:ext>
            </a:extLst>
          </p:cNvPr>
          <p:cNvSpPr/>
          <p:nvPr/>
        </p:nvSpPr>
        <p:spPr>
          <a:xfrm>
            <a:off x="673813" y="3889571"/>
            <a:ext cx="404056" cy="31592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4" name="Immagine 13">
            <a:extLst>
              <a:ext uri="{FF2B5EF4-FFF2-40B4-BE49-F238E27FC236}">
                <a16:creationId xmlns:a16="http://schemas.microsoft.com/office/drawing/2014/main" id="{D8FA9C97-1B74-46EC-B29C-502A875CF91A}"/>
              </a:ext>
            </a:extLst>
          </p:cNvPr>
          <p:cNvPicPr>
            <a:picLocks noChangeAspect="1"/>
          </p:cNvPicPr>
          <p:nvPr/>
        </p:nvPicPr>
        <p:blipFill>
          <a:blip r:embed="rId10"/>
          <a:stretch>
            <a:fillRect/>
          </a:stretch>
        </p:blipFill>
        <p:spPr>
          <a:xfrm>
            <a:off x="623337" y="5100877"/>
            <a:ext cx="4694327" cy="1585097"/>
          </a:xfrm>
          <a:prstGeom prst="rect">
            <a:avLst/>
          </a:prstGeom>
        </p:spPr>
      </p:pic>
      <p:sp>
        <p:nvSpPr>
          <p:cNvPr id="15" name="Ovale 14">
            <a:extLst>
              <a:ext uri="{FF2B5EF4-FFF2-40B4-BE49-F238E27FC236}">
                <a16:creationId xmlns:a16="http://schemas.microsoft.com/office/drawing/2014/main" id="{B1166A0A-16A7-B531-38C4-F956352ED93A}"/>
              </a:ext>
            </a:extLst>
          </p:cNvPr>
          <p:cNvSpPr/>
          <p:nvPr/>
        </p:nvSpPr>
        <p:spPr>
          <a:xfrm>
            <a:off x="609160" y="5884686"/>
            <a:ext cx="404056" cy="31592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1775175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500"/>
                                        <p:tgtEl>
                                          <p:spTgt spid="12"/>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fade">
                                      <p:cBhvr>
                                        <p:cTn id="42" dur="500"/>
                                        <p:tgtEl>
                                          <p:spTgt spid="14"/>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fade">
                                      <p:cBhvr>
                                        <p:cTn id="4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5" grpId="0" animBg="1"/>
      <p:bldP spid="9" grpId="0" animBg="1"/>
      <p:bldP spid="12" grpId="0" animBg="1"/>
      <p:bldP spid="15"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2986B9-0994-66C2-9313-3D1D1650B307}"/>
            </a:ext>
          </a:extLst>
        </p:cNvPr>
        <p:cNvGrpSpPr/>
        <p:nvPr/>
      </p:nvGrpSpPr>
      <p:grpSpPr>
        <a:xfrm>
          <a:off x="0" y="0"/>
          <a:ext cx="0" cy="0"/>
          <a:chOff x="0" y="0"/>
          <a:chExt cx="0" cy="0"/>
        </a:xfrm>
      </p:grpSpPr>
      <p:pic>
        <p:nvPicPr>
          <p:cNvPr id="6" name="Immagine 5">
            <a:extLst>
              <a:ext uri="{FF2B5EF4-FFF2-40B4-BE49-F238E27FC236}">
                <a16:creationId xmlns:a16="http://schemas.microsoft.com/office/drawing/2014/main" id="{A399AD40-02C9-3CE2-4F7B-2EF6C5C16777}"/>
              </a:ext>
            </a:extLst>
          </p:cNvPr>
          <p:cNvPicPr>
            <a:picLocks noChangeAspect="1"/>
          </p:cNvPicPr>
          <p:nvPr/>
        </p:nvPicPr>
        <p:blipFill>
          <a:blip r:embed="rId2"/>
          <a:stretch>
            <a:fillRect/>
          </a:stretch>
        </p:blipFill>
        <p:spPr>
          <a:xfrm>
            <a:off x="669242" y="980728"/>
            <a:ext cx="4587638" cy="1691787"/>
          </a:xfrm>
          <a:prstGeom prst="rect">
            <a:avLst/>
          </a:prstGeom>
        </p:spPr>
      </p:pic>
      <p:graphicFrame>
        <p:nvGraphicFramePr>
          <p:cNvPr id="3" name="Diagramma 2">
            <a:extLst>
              <a:ext uri="{FF2B5EF4-FFF2-40B4-BE49-F238E27FC236}">
                <a16:creationId xmlns:a16="http://schemas.microsoft.com/office/drawing/2014/main" id="{232088B7-A6A5-CE14-8CB1-475F495C883F}"/>
              </a:ext>
            </a:extLst>
          </p:cNvPr>
          <p:cNvGraphicFramePr/>
          <p:nvPr/>
        </p:nvGraphicFramePr>
        <p:xfrm>
          <a:off x="669242" y="172026"/>
          <a:ext cx="7776864" cy="64633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Ovale 7">
            <a:extLst>
              <a:ext uri="{FF2B5EF4-FFF2-40B4-BE49-F238E27FC236}">
                <a16:creationId xmlns:a16="http://schemas.microsoft.com/office/drawing/2014/main" id="{DD575E21-0C5E-C50C-5952-171E3D654BE6}"/>
              </a:ext>
            </a:extLst>
          </p:cNvPr>
          <p:cNvSpPr/>
          <p:nvPr/>
        </p:nvSpPr>
        <p:spPr>
          <a:xfrm>
            <a:off x="271128" y="152366"/>
            <a:ext cx="1080120" cy="6955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 name="Ovale 4">
            <a:extLst>
              <a:ext uri="{FF2B5EF4-FFF2-40B4-BE49-F238E27FC236}">
                <a16:creationId xmlns:a16="http://schemas.microsoft.com/office/drawing/2014/main" id="{4844C4A3-F273-39B5-0B31-281D2157214D}"/>
              </a:ext>
            </a:extLst>
          </p:cNvPr>
          <p:cNvSpPr/>
          <p:nvPr/>
        </p:nvSpPr>
        <p:spPr>
          <a:xfrm>
            <a:off x="669242" y="1412776"/>
            <a:ext cx="404056" cy="31592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3" name="Immagine 12">
            <a:extLst>
              <a:ext uri="{FF2B5EF4-FFF2-40B4-BE49-F238E27FC236}">
                <a16:creationId xmlns:a16="http://schemas.microsoft.com/office/drawing/2014/main" id="{49BC97FF-FC2D-0094-8402-C2CEAE4BC652}"/>
              </a:ext>
            </a:extLst>
          </p:cNvPr>
          <p:cNvPicPr>
            <a:picLocks noChangeAspect="1"/>
          </p:cNvPicPr>
          <p:nvPr/>
        </p:nvPicPr>
        <p:blipFill>
          <a:blip r:embed="rId8"/>
          <a:stretch>
            <a:fillRect/>
          </a:stretch>
        </p:blipFill>
        <p:spPr>
          <a:xfrm>
            <a:off x="637292" y="2802830"/>
            <a:ext cx="4618120" cy="1844200"/>
          </a:xfrm>
          <a:prstGeom prst="rect">
            <a:avLst/>
          </a:prstGeom>
        </p:spPr>
      </p:pic>
      <p:sp>
        <p:nvSpPr>
          <p:cNvPr id="16" name="Ovale 15">
            <a:extLst>
              <a:ext uri="{FF2B5EF4-FFF2-40B4-BE49-F238E27FC236}">
                <a16:creationId xmlns:a16="http://schemas.microsoft.com/office/drawing/2014/main" id="{F9368B23-747F-C5EB-84FE-4DD356F16962}"/>
              </a:ext>
            </a:extLst>
          </p:cNvPr>
          <p:cNvSpPr/>
          <p:nvPr/>
        </p:nvSpPr>
        <p:spPr>
          <a:xfrm>
            <a:off x="637292" y="3431441"/>
            <a:ext cx="404056" cy="31592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8" name="Immagine 17">
            <a:extLst>
              <a:ext uri="{FF2B5EF4-FFF2-40B4-BE49-F238E27FC236}">
                <a16:creationId xmlns:a16="http://schemas.microsoft.com/office/drawing/2014/main" id="{DE044ED3-714C-AD70-702B-884BE5D8B89C}"/>
              </a:ext>
            </a:extLst>
          </p:cNvPr>
          <p:cNvPicPr>
            <a:picLocks noChangeAspect="1"/>
          </p:cNvPicPr>
          <p:nvPr/>
        </p:nvPicPr>
        <p:blipFill>
          <a:blip r:embed="rId9"/>
          <a:stretch>
            <a:fillRect/>
          </a:stretch>
        </p:blipFill>
        <p:spPr>
          <a:xfrm>
            <a:off x="637292" y="4777345"/>
            <a:ext cx="4846740" cy="1470787"/>
          </a:xfrm>
          <a:prstGeom prst="rect">
            <a:avLst/>
          </a:prstGeom>
        </p:spPr>
      </p:pic>
      <p:sp>
        <p:nvSpPr>
          <p:cNvPr id="19" name="Ovale 18">
            <a:extLst>
              <a:ext uri="{FF2B5EF4-FFF2-40B4-BE49-F238E27FC236}">
                <a16:creationId xmlns:a16="http://schemas.microsoft.com/office/drawing/2014/main" id="{B2B37321-FB34-B3A4-48D1-8A7444F22441}"/>
              </a:ext>
            </a:extLst>
          </p:cNvPr>
          <p:cNvSpPr/>
          <p:nvPr/>
        </p:nvSpPr>
        <p:spPr>
          <a:xfrm>
            <a:off x="609160" y="5725803"/>
            <a:ext cx="404056" cy="31592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21" name="Immagine 20">
            <a:extLst>
              <a:ext uri="{FF2B5EF4-FFF2-40B4-BE49-F238E27FC236}">
                <a16:creationId xmlns:a16="http://schemas.microsoft.com/office/drawing/2014/main" id="{FBE5ADD4-6C35-F630-3A1A-0F0DFBD1BAF1}"/>
              </a:ext>
            </a:extLst>
          </p:cNvPr>
          <p:cNvPicPr>
            <a:picLocks noChangeAspect="1"/>
          </p:cNvPicPr>
          <p:nvPr/>
        </p:nvPicPr>
        <p:blipFill>
          <a:blip r:embed="rId10"/>
          <a:stretch>
            <a:fillRect/>
          </a:stretch>
        </p:blipFill>
        <p:spPr>
          <a:xfrm>
            <a:off x="4425767" y="1008909"/>
            <a:ext cx="4732430" cy="1966130"/>
          </a:xfrm>
          <a:prstGeom prst="rect">
            <a:avLst/>
          </a:prstGeom>
        </p:spPr>
      </p:pic>
      <p:sp>
        <p:nvSpPr>
          <p:cNvPr id="22" name="Ovale 21">
            <a:extLst>
              <a:ext uri="{FF2B5EF4-FFF2-40B4-BE49-F238E27FC236}">
                <a16:creationId xmlns:a16="http://schemas.microsoft.com/office/drawing/2014/main" id="{324E9680-12B1-6531-7477-E6B22A0E1AB5}"/>
              </a:ext>
            </a:extLst>
          </p:cNvPr>
          <p:cNvSpPr/>
          <p:nvPr/>
        </p:nvSpPr>
        <p:spPr>
          <a:xfrm>
            <a:off x="4490430" y="1754264"/>
            <a:ext cx="404056" cy="31592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3736607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500"/>
                                        <p:tgtEl>
                                          <p:spTgt spid="1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fade">
                                      <p:cBhvr>
                                        <p:cTn id="32" dur="500"/>
                                        <p:tgtEl>
                                          <p:spTgt spid="1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fade">
                                      <p:cBhvr>
                                        <p:cTn id="37" dur="500"/>
                                        <p:tgtEl>
                                          <p:spTgt spid="19"/>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1"/>
                                        </p:tgtEl>
                                        <p:attrNameLst>
                                          <p:attrName>style.visibility</p:attrName>
                                        </p:attrNameLst>
                                      </p:cBhvr>
                                      <p:to>
                                        <p:strVal val="visible"/>
                                      </p:to>
                                    </p:set>
                                    <p:animEffect transition="in" filter="fade">
                                      <p:cBhvr>
                                        <p:cTn id="42" dur="500"/>
                                        <p:tgtEl>
                                          <p:spTgt spid="21"/>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22"/>
                                        </p:tgtEl>
                                        <p:attrNameLst>
                                          <p:attrName>style.visibility</p:attrName>
                                        </p:attrNameLst>
                                      </p:cBhvr>
                                      <p:to>
                                        <p:strVal val="visible"/>
                                      </p:to>
                                    </p:set>
                                    <p:animEffect transition="in" filter="fade">
                                      <p:cBhvr>
                                        <p:cTn id="4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5" grpId="0" animBg="1"/>
      <p:bldP spid="16" grpId="0" animBg="1"/>
      <p:bldP spid="19" grpId="0" animBg="1"/>
      <p:bldP spid="22"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508E42-F0E9-B118-8C10-658F489E6DF2}"/>
            </a:ext>
          </a:extLst>
        </p:cNvPr>
        <p:cNvGrpSpPr/>
        <p:nvPr/>
      </p:nvGrpSpPr>
      <p:grpSpPr>
        <a:xfrm>
          <a:off x="0" y="0"/>
          <a:ext cx="0" cy="0"/>
          <a:chOff x="0" y="0"/>
          <a:chExt cx="0" cy="0"/>
        </a:xfrm>
      </p:grpSpPr>
      <p:graphicFrame>
        <p:nvGraphicFramePr>
          <p:cNvPr id="3" name="Diagramma 2">
            <a:extLst>
              <a:ext uri="{FF2B5EF4-FFF2-40B4-BE49-F238E27FC236}">
                <a16:creationId xmlns:a16="http://schemas.microsoft.com/office/drawing/2014/main" id="{BC94E8EC-F6FB-AB3A-9104-4F04E2D9F84B}"/>
              </a:ext>
            </a:extLst>
          </p:cNvPr>
          <p:cNvGraphicFramePr/>
          <p:nvPr>
            <p:extLst>
              <p:ext uri="{D42A27DB-BD31-4B8C-83A1-F6EECF244321}">
                <p14:modId xmlns:p14="http://schemas.microsoft.com/office/powerpoint/2010/main" val="3565699336"/>
              </p:ext>
            </p:extLst>
          </p:nvPr>
        </p:nvGraphicFramePr>
        <p:xfrm>
          <a:off x="669242" y="172026"/>
          <a:ext cx="7776864" cy="6463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Ovale 7">
            <a:extLst>
              <a:ext uri="{FF2B5EF4-FFF2-40B4-BE49-F238E27FC236}">
                <a16:creationId xmlns:a16="http://schemas.microsoft.com/office/drawing/2014/main" id="{5F481B46-553A-CBDD-3635-E1B8EA88D280}"/>
              </a:ext>
            </a:extLst>
          </p:cNvPr>
          <p:cNvSpPr/>
          <p:nvPr/>
        </p:nvSpPr>
        <p:spPr>
          <a:xfrm>
            <a:off x="271128" y="152366"/>
            <a:ext cx="1080120" cy="6955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 name="CasellaDiTesto 3">
            <a:extLst>
              <a:ext uri="{FF2B5EF4-FFF2-40B4-BE49-F238E27FC236}">
                <a16:creationId xmlns:a16="http://schemas.microsoft.com/office/drawing/2014/main" id="{CDCE419D-A8CA-93D1-2C87-26AA8A3BB66B}"/>
              </a:ext>
            </a:extLst>
          </p:cNvPr>
          <p:cNvSpPr txBox="1"/>
          <p:nvPr/>
        </p:nvSpPr>
        <p:spPr>
          <a:xfrm>
            <a:off x="2227007" y="1723298"/>
            <a:ext cx="4611328" cy="2585323"/>
          </a:xfrm>
          <a:prstGeom prst="rect">
            <a:avLst/>
          </a:prstGeom>
          <a:solidFill>
            <a:schemeClr val="accent1"/>
          </a:solidFill>
        </p:spPr>
        <p:txBody>
          <a:bodyPr wrap="square">
            <a:spAutoFit/>
          </a:bodyPr>
          <a:lstStyle/>
          <a:p>
            <a:r>
              <a:rPr lang="en-US" dirty="0">
                <a:solidFill>
                  <a:schemeClr val="bg1"/>
                </a:solidFill>
              </a:rPr>
              <a:t>The entire configuration of the Linux system is saved in text files. User accounts and their passwords groups, the network configuration, the security policy, the configuration of any network service like a Web, FTP or an email server are all saved in text files.</a:t>
            </a:r>
          </a:p>
          <a:p>
            <a:endParaRPr lang="en-US" dirty="0">
              <a:solidFill>
                <a:schemeClr val="bg1"/>
              </a:solidFill>
            </a:endParaRPr>
          </a:p>
          <a:p>
            <a:pPr algn="ctr"/>
            <a:r>
              <a:rPr lang="en-US" b="1" dirty="0">
                <a:solidFill>
                  <a:schemeClr val="bg1"/>
                </a:solidFill>
              </a:rPr>
              <a:t>I'm going to show you different ways to read text files on a Linux system.</a:t>
            </a:r>
            <a:endParaRPr lang="it-IT" b="1" dirty="0">
              <a:solidFill>
                <a:schemeClr val="bg1"/>
              </a:solidFill>
            </a:endParaRPr>
          </a:p>
        </p:txBody>
      </p:sp>
      <p:pic>
        <p:nvPicPr>
          <p:cNvPr id="6" name="Immagine 5">
            <a:extLst>
              <a:ext uri="{FF2B5EF4-FFF2-40B4-BE49-F238E27FC236}">
                <a16:creationId xmlns:a16="http://schemas.microsoft.com/office/drawing/2014/main" id="{AA0DA86D-9B79-87FF-2EE7-C38D50FCBC5A}"/>
              </a:ext>
            </a:extLst>
          </p:cNvPr>
          <p:cNvPicPr>
            <a:picLocks noChangeAspect="1"/>
          </p:cNvPicPr>
          <p:nvPr/>
        </p:nvPicPr>
        <p:blipFill>
          <a:blip r:embed="rId7"/>
          <a:stretch>
            <a:fillRect/>
          </a:stretch>
        </p:blipFill>
        <p:spPr>
          <a:xfrm>
            <a:off x="395536" y="1046061"/>
            <a:ext cx="8440406" cy="4399163"/>
          </a:xfrm>
          <a:prstGeom prst="rect">
            <a:avLst/>
          </a:prstGeom>
        </p:spPr>
      </p:pic>
      <p:sp>
        <p:nvSpPr>
          <p:cNvPr id="7" name="Ovale 6">
            <a:extLst>
              <a:ext uri="{FF2B5EF4-FFF2-40B4-BE49-F238E27FC236}">
                <a16:creationId xmlns:a16="http://schemas.microsoft.com/office/drawing/2014/main" id="{1DB2FF16-5203-3F59-591E-5FB87F063CD9}"/>
              </a:ext>
            </a:extLst>
          </p:cNvPr>
          <p:cNvSpPr/>
          <p:nvPr/>
        </p:nvSpPr>
        <p:spPr>
          <a:xfrm>
            <a:off x="1619672" y="1316358"/>
            <a:ext cx="1660917" cy="35847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0" name="Immagine 9">
            <a:extLst>
              <a:ext uri="{FF2B5EF4-FFF2-40B4-BE49-F238E27FC236}">
                <a16:creationId xmlns:a16="http://schemas.microsoft.com/office/drawing/2014/main" id="{6044A61E-52BE-B9FF-4EF9-ACEB63F08B06}"/>
              </a:ext>
            </a:extLst>
          </p:cNvPr>
          <p:cNvPicPr>
            <a:picLocks noChangeAspect="1"/>
          </p:cNvPicPr>
          <p:nvPr/>
        </p:nvPicPr>
        <p:blipFill>
          <a:blip r:embed="rId8"/>
          <a:stretch>
            <a:fillRect/>
          </a:stretch>
        </p:blipFill>
        <p:spPr>
          <a:xfrm>
            <a:off x="404471" y="1575061"/>
            <a:ext cx="8343993" cy="3383475"/>
          </a:xfrm>
          <a:prstGeom prst="rect">
            <a:avLst/>
          </a:prstGeom>
        </p:spPr>
      </p:pic>
      <p:pic>
        <p:nvPicPr>
          <p:cNvPr id="12" name="Immagine 11">
            <a:extLst>
              <a:ext uri="{FF2B5EF4-FFF2-40B4-BE49-F238E27FC236}">
                <a16:creationId xmlns:a16="http://schemas.microsoft.com/office/drawing/2014/main" id="{2FC01134-5F11-E9F3-3261-272ABF6CBE22}"/>
              </a:ext>
            </a:extLst>
          </p:cNvPr>
          <p:cNvPicPr>
            <a:picLocks noChangeAspect="1"/>
          </p:cNvPicPr>
          <p:nvPr/>
        </p:nvPicPr>
        <p:blipFill>
          <a:blip r:embed="rId9"/>
          <a:stretch>
            <a:fillRect/>
          </a:stretch>
        </p:blipFill>
        <p:spPr>
          <a:xfrm>
            <a:off x="601636" y="834165"/>
            <a:ext cx="7940728" cy="5189670"/>
          </a:xfrm>
          <a:prstGeom prst="rect">
            <a:avLst/>
          </a:prstGeom>
        </p:spPr>
      </p:pic>
      <p:sp>
        <p:nvSpPr>
          <p:cNvPr id="13" name="Ovale 12">
            <a:extLst>
              <a:ext uri="{FF2B5EF4-FFF2-40B4-BE49-F238E27FC236}">
                <a16:creationId xmlns:a16="http://schemas.microsoft.com/office/drawing/2014/main" id="{DDAEAE3A-F69E-17E5-FBCA-85935C0C87CA}"/>
              </a:ext>
            </a:extLst>
          </p:cNvPr>
          <p:cNvSpPr/>
          <p:nvPr/>
        </p:nvSpPr>
        <p:spPr>
          <a:xfrm>
            <a:off x="2123728" y="928656"/>
            <a:ext cx="2736304" cy="6955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4" name="Ovale 13">
            <a:extLst>
              <a:ext uri="{FF2B5EF4-FFF2-40B4-BE49-F238E27FC236}">
                <a16:creationId xmlns:a16="http://schemas.microsoft.com/office/drawing/2014/main" id="{F834A164-7732-71E4-635B-4DFDC1C8DE56}"/>
              </a:ext>
            </a:extLst>
          </p:cNvPr>
          <p:cNvSpPr/>
          <p:nvPr/>
        </p:nvSpPr>
        <p:spPr>
          <a:xfrm>
            <a:off x="2450130" y="1221401"/>
            <a:ext cx="1027624" cy="19137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5" name="Ovale 14">
            <a:extLst>
              <a:ext uri="{FF2B5EF4-FFF2-40B4-BE49-F238E27FC236}">
                <a16:creationId xmlns:a16="http://schemas.microsoft.com/office/drawing/2014/main" id="{5C9E33E4-B6AE-FCA7-7B35-1F81CD6C61E7}"/>
              </a:ext>
            </a:extLst>
          </p:cNvPr>
          <p:cNvSpPr/>
          <p:nvPr/>
        </p:nvSpPr>
        <p:spPr>
          <a:xfrm>
            <a:off x="3307220" y="1237209"/>
            <a:ext cx="1027624" cy="19137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7" name="Immagine 16">
            <a:extLst>
              <a:ext uri="{FF2B5EF4-FFF2-40B4-BE49-F238E27FC236}">
                <a16:creationId xmlns:a16="http://schemas.microsoft.com/office/drawing/2014/main" id="{E76586F5-E43E-B98F-BDAF-18F2815ABC9F}"/>
              </a:ext>
            </a:extLst>
          </p:cNvPr>
          <p:cNvPicPr>
            <a:picLocks noChangeAspect="1"/>
          </p:cNvPicPr>
          <p:nvPr/>
        </p:nvPicPr>
        <p:blipFill>
          <a:blip r:embed="rId10"/>
          <a:stretch>
            <a:fillRect/>
          </a:stretch>
        </p:blipFill>
        <p:spPr>
          <a:xfrm>
            <a:off x="514158" y="942446"/>
            <a:ext cx="8322568" cy="5510890"/>
          </a:xfrm>
          <a:prstGeom prst="rect">
            <a:avLst/>
          </a:prstGeom>
        </p:spPr>
      </p:pic>
      <p:sp>
        <p:nvSpPr>
          <p:cNvPr id="18" name="Ovale 17">
            <a:extLst>
              <a:ext uri="{FF2B5EF4-FFF2-40B4-BE49-F238E27FC236}">
                <a16:creationId xmlns:a16="http://schemas.microsoft.com/office/drawing/2014/main" id="{C86A8882-0315-A6EB-C577-B75D1901BF74}"/>
              </a:ext>
            </a:extLst>
          </p:cNvPr>
          <p:cNvSpPr/>
          <p:nvPr/>
        </p:nvSpPr>
        <p:spPr>
          <a:xfrm>
            <a:off x="2244029" y="1461244"/>
            <a:ext cx="2054595" cy="25749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9" name="Ovale 18">
            <a:extLst>
              <a:ext uri="{FF2B5EF4-FFF2-40B4-BE49-F238E27FC236}">
                <a16:creationId xmlns:a16="http://schemas.microsoft.com/office/drawing/2014/main" id="{AA379D29-387A-C555-D4D8-97DC2A48D534}"/>
              </a:ext>
            </a:extLst>
          </p:cNvPr>
          <p:cNvSpPr/>
          <p:nvPr/>
        </p:nvSpPr>
        <p:spPr>
          <a:xfrm>
            <a:off x="729660" y="1461244"/>
            <a:ext cx="450767" cy="502475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1" name="CasellaDiTesto 20">
            <a:extLst>
              <a:ext uri="{FF2B5EF4-FFF2-40B4-BE49-F238E27FC236}">
                <a16:creationId xmlns:a16="http://schemas.microsoft.com/office/drawing/2014/main" id="{7682C3F5-F49A-3C51-7753-3715E34BA09D}"/>
              </a:ext>
            </a:extLst>
          </p:cNvPr>
          <p:cNvSpPr txBox="1"/>
          <p:nvPr/>
        </p:nvSpPr>
        <p:spPr>
          <a:xfrm>
            <a:off x="2166148" y="1572444"/>
            <a:ext cx="4611328" cy="369332"/>
          </a:xfrm>
          <a:prstGeom prst="rect">
            <a:avLst/>
          </a:prstGeom>
          <a:solidFill>
            <a:schemeClr val="accent1"/>
          </a:solidFill>
        </p:spPr>
        <p:txBody>
          <a:bodyPr wrap="square">
            <a:spAutoFit/>
          </a:bodyPr>
          <a:lstStyle/>
          <a:p>
            <a:r>
              <a:rPr lang="en-US" dirty="0">
                <a:solidFill>
                  <a:schemeClr val="bg1"/>
                </a:solidFill>
              </a:rPr>
              <a:t> it's also concatenating files into a single one.</a:t>
            </a:r>
            <a:endParaRPr lang="it-IT" dirty="0">
              <a:solidFill>
                <a:schemeClr val="bg1"/>
              </a:solidFill>
            </a:endParaRPr>
          </a:p>
        </p:txBody>
      </p:sp>
      <p:pic>
        <p:nvPicPr>
          <p:cNvPr id="23" name="Immagine 22">
            <a:extLst>
              <a:ext uri="{FF2B5EF4-FFF2-40B4-BE49-F238E27FC236}">
                <a16:creationId xmlns:a16="http://schemas.microsoft.com/office/drawing/2014/main" id="{F9EBFA01-8407-82E2-4727-4E375E5AD637}"/>
              </a:ext>
            </a:extLst>
          </p:cNvPr>
          <p:cNvPicPr>
            <a:picLocks noChangeAspect="1"/>
          </p:cNvPicPr>
          <p:nvPr/>
        </p:nvPicPr>
        <p:blipFill>
          <a:blip r:embed="rId11"/>
          <a:stretch>
            <a:fillRect/>
          </a:stretch>
        </p:blipFill>
        <p:spPr>
          <a:xfrm>
            <a:off x="1225410" y="1894542"/>
            <a:ext cx="6492803" cy="5197290"/>
          </a:xfrm>
          <a:prstGeom prst="rect">
            <a:avLst/>
          </a:prstGeom>
        </p:spPr>
      </p:pic>
      <p:sp>
        <p:nvSpPr>
          <p:cNvPr id="24" name="Ovale 23">
            <a:extLst>
              <a:ext uri="{FF2B5EF4-FFF2-40B4-BE49-F238E27FC236}">
                <a16:creationId xmlns:a16="http://schemas.microsoft.com/office/drawing/2014/main" id="{7E974256-EA96-BFBE-5AC2-3FDCB3DA9509}"/>
              </a:ext>
            </a:extLst>
          </p:cNvPr>
          <p:cNvSpPr/>
          <p:nvPr/>
        </p:nvSpPr>
        <p:spPr>
          <a:xfrm>
            <a:off x="2279922" y="2301536"/>
            <a:ext cx="2054595" cy="25749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5" name="Ovale 24">
            <a:extLst>
              <a:ext uri="{FF2B5EF4-FFF2-40B4-BE49-F238E27FC236}">
                <a16:creationId xmlns:a16="http://schemas.microsoft.com/office/drawing/2014/main" id="{0F6D338C-79A2-C394-07AB-CD701B41BFAD}"/>
              </a:ext>
            </a:extLst>
          </p:cNvPr>
          <p:cNvSpPr/>
          <p:nvPr/>
        </p:nvSpPr>
        <p:spPr>
          <a:xfrm>
            <a:off x="2284160" y="3938713"/>
            <a:ext cx="2054595" cy="25749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6" name="Ovale 25">
            <a:extLst>
              <a:ext uri="{FF2B5EF4-FFF2-40B4-BE49-F238E27FC236}">
                <a16:creationId xmlns:a16="http://schemas.microsoft.com/office/drawing/2014/main" id="{865021DC-55C2-1BA1-F05A-CEA277F4D744}"/>
              </a:ext>
            </a:extLst>
          </p:cNvPr>
          <p:cNvSpPr/>
          <p:nvPr/>
        </p:nvSpPr>
        <p:spPr>
          <a:xfrm>
            <a:off x="2699792" y="4612224"/>
            <a:ext cx="3816424" cy="34631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28" name="Immagine 27">
            <a:extLst>
              <a:ext uri="{FF2B5EF4-FFF2-40B4-BE49-F238E27FC236}">
                <a16:creationId xmlns:a16="http://schemas.microsoft.com/office/drawing/2014/main" id="{8C728713-496C-510A-78F5-9339CF1E2C9D}"/>
              </a:ext>
            </a:extLst>
          </p:cNvPr>
          <p:cNvPicPr>
            <a:picLocks noChangeAspect="1"/>
          </p:cNvPicPr>
          <p:nvPr/>
        </p:nvPicPr>
        <p:blipFill>
          <a:blip r:embed="rId12"/>
          <a:stretch>
            <a:fillRect/>
          </a:stretch>
        </p:blipFill>
        <p:spPr>
          <a:xfrm>
            <a:off x="1260684" y="5033743"/>
            <a:ext cx="5013947" cy="2012845"/>
          </a:xfrm>
          <a:prstGeom prst="rect">
            <a:avLst/>
          </a:prstGeom>
        </p:spPr>
      </p:pic>
      <p:sp>
        <p:nvSpPr>
          <p:cNvPr id="29" name="Ovale 28">
            <a:extLst>
              <a:ext uri="{FF2B5EF4-FFF2-40B4-BE49-F238E27FC236}">
                <a16:creationId xmlns:a16="http://schemas.microsoft.com/office/drawing/2014/main" id="{7F8BD5A1-89A5-D1EB-E21A-DC80498A909D}"/>
              </a:ext>
            </a:extLst>
          </p:cNvPr>
          <p:cNvSpPr/>
          <p:nvPr/>
        </p:nvSpPr>
        <p:spPr>
          <a:xfrm>
            <a:off x="2209245" y="4958535"/>
            <a:ext cx="2054595" cy="25749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20350345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500"/>
                                        <p:tgtEl>
                                          <p:spTgt spid="14"/>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fade">
                                      <p:cBhvr>
                                        <p:cTn id="42" dur="500"/>
                                        <p:tgtEl>
                                          <p:spTgt spid="15"/>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fade">
                                      <p:cBhvr>
                                        <p:cTn id="47" dur="500"/>
                                        <p:tgtEl>
                                          <p:spTgt spid="17"/>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8"/>
                                        </p:tgtEl>
                                        <p:attrNameLst>
                                          <p:attrName>style.visibility</p:attrName>
                                        </p:attrNameLst>
                                      </p:cBhvr>
                                      <p:to>
                                        <p:strVal val="visible"/>
                                      </p:to>
                                    </p:set>
                                    <p:animEffect transition="in" filter="fade">
                                      <p:cBhvr>
                                        <p:cTn id="52" dur="500"/>
                                        <p:tgtEl>
                                          <p:spTgt spid="18"/>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19"/>
                                        </p:tgtEl>
                                        <p:attrNameLst>
                                          <p:attrName>style.visibility</p:attrName>
                                        </p:attrNameLst>
                                      </p:cBhvr>
                                      <p:to>
                                        <p:strVal val="visible"/>
                                      </p:to>
                                    </p:set>
                                    <p:animEffect transition="in" filter="fade">
                                      <p:cBhvr>
                                        <p:cTn id="57" dur="500"/>
                                        <p:tgtEl>
                                          <p:spTgt spid="19"/>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21"/>
                                        </p:tgtEl>
                                        <p:attrNameLst>
                                          <p:attrName>style.visibility</p:attrName>
                                        </p:attrNameLst>
                                      </p:cBhvr>
                                      <p:to>
                                        <p:strVal val="visible"/>
                                      </p:to>
                                    </p:set>
                                    <p:animEffect transition="in" filter="fade">
                                      <p:cBhvr>
                                        <p:cTn id="62" dur="500"/>
                                        <p:tgtEl>
                                          <p:spTgt spid="21"/>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23"/>
                                        </p:tgtEl>
                                        <p:attrNameLst>
                                          <p:attrName>style.visibility</p:attrName>
                                        </p:attrNameLst>
                                      </p:cBhvr>
                                      <p:to>
                                        <p:strVal val="visible"/>
                                      </p:to>
                                    </p:set>
                                    <p:animEffect transition="in" filter="fade">
                                      <p:cBhvr>
                                        <p:cTn id="67" dur="500"/>
                                        <p:tgtEl>
                                          <p:spTgt spid="23"/>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24"/>
                                        </p:tgtEl>
                                        <p:attrNameLst>
                                          <p:attrName>style.visibility</p:attrName>
                                        </p:attrNameLst>
                                      </p:cBhvr>
                                      <p:to>
                                        <p:strVal val="visible"/>
                                      </p:to>
                                    </p:set>
                                    <p:animEffect transition="in" filter="fade">
                                      <p:cBhvr>
                                        <p:cTn id="72" dur="500"/>
                                        <p:tgtEl>
                                          <p:spTgt spid="24"/>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25"/>
                                        </p:tgtEl>
                                        <p:attrNameLst>
                                          <p:attrName>style.visibility</p:attrName>
                                        </p:attrNameLst>
                                      </p:cBhvr>
                                      <p:to>
                                        <p:strVal val="visible"/>
                                      </p:to>
                                    </p:set>
                                    <p:animEffect transition="in" filter="fade">
                                      <p:cBhvr>
                                        <p:cTn id="77" dur="500"/>
                                        <p:tgtEl>
                                          <p:spTgt spid="25"/>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26"/>
                                        </p:tgtEl>
                                        <p:attrNameLst>
                                          <p:attrName>style.visibility</p:attrName>
                                        </p:attrNameLst>
                                      </p:cBhvr>
                                      <p:to>
                                        <p:strVal val="visible"/>
                                      </p:to>
                                    </p:set>
                                    <p:animEffect transition="in" filter="fade">
                                      <p:cBhvr>
                                        <p:cTn id="82" dur="500"/>
                                        <p:tgtEl>
                                          <p:spTgt spid="26"/>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nodeType="clickEffect">
                                  <p:stCondLst>
                                    <p:cond delay="0"/>
                                  </p:stCondLst>
                                  <p:childTnLst>
                                    <p:set>
                                      <p:cBhvr>
                                        <p:cTn id="86" dur="1" fill="hold">
                                          <p:stCondLst>
                                            <p:cond delay="0"/>
                                          </p:stCondLst>
                                        </p:cTn>
                                        <p:tgtEl>
                                          <p:spTgt spid="28"/>
                                        </p:tgtEl>
                                        <p:attrNameLst>
                                          <p:attrName>style.visibility</p:attrName>
                                        </p:attrNameLst>
                                      </p:cBhvr>
                                      <p:to>
                                        <p:strVal val="visible"/>
                                      </p:to>
                                    </p:set>
                                    <p:animEffect transition="in" filter="fade">
                                      <p:cBhvr>
                                        <p:cTn id="87" dur="500"/>
                                        <p:tgtEl>
                                          <p:spTgt spid="28"/>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grpId="0" nodeType="clickEffect">
                                  <p:stCondLst>
                                    <p:cond delay="0"/>
                                  </p:stCondLst>
                                  <p:childTnLst>
                                    <p:set>
                                      <p:cBhvr>
                                        <p:cTn id="91" dur="1" fill="hold">
                                          <p:stCondLst>
                                            <p:cond delay="0"/>
                                          </p:stCondLst>
                                        </p:cTn>
                                        <p:tgtEl>
                                          <p:spTgt spid="29"/>
                                        </p:tgtEl>
                                        <p:attrNameLst>
                                          <p:attrName>style.visibility</p:attrName>
                                        </p:attrNameLst>
                                      </p:cBhvr>
                                      <p:to>
                                        <p:strVal val="visible"/>
                                      </p:to>
                                    </p:set>
                                    <p:animEffect transition="in" filter="fade">
                                      <p:cBhvr>
                                        <p:cTn id="92"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7" grpId="0" animBg="1"/>
      <p:bldP spid="13" grpId="0" animBg="1"/>
      <p:bldP spid="14" grpId="0" animBg="1"/>
      <p:bldP spid="15" grpId="0" animBg="1"/>
      <p:bldP spid="18" grpId="0" animBg="1"/>
      <p:bldP spid="19" grpId="0" animBg="1"/>
      <p:bldP spid="21" grpId="0" animBg="1"/>
      <p:bldP spid="24" grpId="0" animBg="1"/>
      <p:bldP spid="25" grpId="0" animBg="1"/>
      <p:bldP spid="26" grpId="0" animBg="1"/>
      <p:bldP spid="29"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8C623B-5930-80FB-9E29-B0DA9A2D2D81}"/>
            </a:ext>
          </a:extLst>
        </p:cNvPr>
        <p:cNvGrpSpPr/>
        <p:nvPr/>
      </p:nvGrpSpPr>
      <p:grpSpPr>
        <a:xfrm>
          <a:off x="0" y="0"/>
          <a:ext cx="0" cy="0"/>
          <a:chOff x="0" y="0"/>
          <a:chExt cx="0" cy="0"/>
        </a:xfrm>
      </p:grpSpPr>
      <p:graphicFrame>
        <p:nvGraphicFramePr>
          <p:cNvPr id="3" name="Diagramma 2">
            <a:extLst>
              <a:ext uri="{FF2B5EF4-FFF2-40B4-BE49-F238E27FC236}">
                <a16:creationId xmlns:a16="http://schemas.microsoft.com/office/drawing/2014/main" id="{F314A2C3-1511-CAE9-3FC3-9AC69F942733}"/>
              </a:ext>
            </a:extLst>
          </p:cNvPr>
          <p:cNvGraphicFramePr/>
          <p:nvPr>
            <p:extLst>
              <p:ext uri="{D42A27DB-BD31-4B8C-83A1-F6EECF244321}">
                <p14:modId xmlns:p14="http://schemas.microsoft.com/office/powerpoint/2010/main" val="3287757302"/>
              </p:ext>
            </p:extLst>
          </p:nvPr>
        </p:nvGraphicFramePr>
        <p:xfrm>
          <a:off x="669242" y="172026"/>
          <a:ext cx="7776864" cy="6463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Ovale 7">
            <a:extLst>
              <a:ext uri="{FF2B5EF4-FFF2-40B4-BE49-F238E27FC236}">
                <a16:creationId xmlns:a16="http://schemas.microsoft.com/office/drawing/2014/main" id="{7CAEC01B-1557-0088-9A58-25FF39C406DE}"/>
              </a:ext>
            </a:extLst>
          </p:cNvPr>
          <p:cNvSpPr/>
          <p:nvPr/>
        </p:nvSpPr>
        <p:spPr>
          <a:xfrm>
            <a:off x="271128" y="152366"/>
            <a:ext cx="1080120" cy="6955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 name="CasellaDiTesto 3">
            <a:extLst>
              <a:ext uri="{FF2B5EF4-FFF2-40B4-BE49-F238E27FC236}">
                <a16:creationId xmlns:a16="http://schemas.microsoft.com/office/drawing/2014/main" id="{8EC1A840-B3CB-7186-2DC4-7C2E8865FB6E}"/>
              </a:ext>
            </a:extLst>
          </p:cNvPr>
          <p:cNvSpPr txBox="1"/>
          <p:nvPr/>
        </p:nvSpPr>
        <p:spPr>
          <a:xfrm>
            <a:off x="2227007" y="1030801"/>
            <a:ext cx="4611328" cy="3139321"/>
          </a:xfrm>
          <a:prstGeom prst="rect">
            <a:avLst/>
          </a:prstGeom>
          <a:solidFill>
            <a:schemeClr val="accent1"/>
          </a:solidFill>
        </p:spPr>
        <p:txBody>
          <a:bodyPr wrap="square">
            <a:spAutoFit/>
          </a:bodyPr>
          <a:lstStyle/>
          <a:p>
            <a:r>
              <a:rPr lang="en-US" dirty="0">
                <a:solidFill>
                  <a:schemeClr val="bg1"/>
                </a:solidFill>
              </a:rPr>
              <a:t>If the output of a text file exceeds the terminal window you probably want to use the "more" or "less“ commands instead of cat.</a:t>
            </a:r>
          </a:p>
          <a:p>
            <a:endParaRPr lang="en-US" dirty="0">
              <a:solidFill>
                <a:schemeClr val="bg1"/>
              </a:solidFill>
            </a:endParaRPr>
          </a:p>
          <a:p>
            <a:r>
              <a:rPr lang="en-US" dirty="0">
                <a:solidFill>
                  <a:schemeClr val="bg1"/>
                </a:solidFill>
              </a:rPr>
              <a:t>Both tools are known as pagers and will take the input from a file and send it to the terminal one page at a time.</a:t>
            </a:r>
          </a:p>
          <a:p>
            <a:endParaRPr lang="en-US" dirty="0">
              <a:solidFill>
                <a:schemeClr val="bg1"/>
              </a:solidFill>
            </a:endParaRPr>
          </a:p>
          <a:p>
            <a:r>
              <a:rPr lang="en-US" dirty="0">
                <a:solidFill>
                  <a:schemeClr val="bg1"/>
                </a:solidFill>
              </a:rPr>
              <a:t>Less extend the capabilities of more and is probably the most advanced and used reading tool that Linux provides</a:t>
            </a:r>
            <a:endParaRPr lang="it-IT" dirty="0">
              <a:solidFill>
                <a:schemeClr val="bg1"/>
              </a:solidFill>
            </a:endParaRPr>
          </a:p>
        </p:txBody>
      </p:sp>
      <p:pic>
        <p:nvPicPr>
          <p:cNvPr id="6" name="Immagine 5">
            <a:extLst>
              <a:ext uri="{FF2B5EF4-FFF2-40B4-BE49-F238E27FC236}">
                <a16:creationId xmlns:a16="http://schemas.microsoft.com/office/drawing/2014/main" id="{3E0B0F31-D293-B847-59A8-BCD2A292A775}"/>
              </a:ext>
            </a:extLst>
          </p:cNvPr>
          <p:cNvPicPr>
            <a:picLocks noChangeAspect="1"/>
          </p:cNvPicPr>
          <p:nvPr/>
        </p:nvPicPr>
        <p:blipFill>
          <a:blip r:embed="rId7"/>
          <a:stretch>
            <a:fillRect/>
          </a:stretch>
        </p:blipFill>
        <p:spPr>
          <a:xfrm>
            <a:off x="467544" y="1030801"/>
            <a:ext cx="8549344" cy="4762905"/>
          </a:xfrm>
          <a:prstGeom prst="rect">
            <a:avLst/>
          </a:prstGeom>
        </p:spPr>
      </p:pic>
      <p:sp>
        <p:nvSpPr>
          <p:cNvPr id="7" name="Ovale 6">
            <a:extLst>
              <a:ext uri="{FF2B5EF4-FFF2-40B4-BE49-F238E27FC236}">
                <a16:creationId xmlns:a16="http://schemas.microsoft.com/office/drawing/2014/main" id="{753AFFD2-F562-24BE-0D0E-EFD0F73D467F}"/>
              </a:ext>
            </a:extLst>
          </p:cNvPr>
          <p:cNvSpPr/>
          <p:nvPr/>
        </p:nvSpPr>
        <p:spPr>
          <a:xfrm>
            <a:off x="1763688" y="1196752"/>
            <a:ext cx="1728192" cy="50405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0" name="Immagine 9">
            <a:extLst>
              <a:ext uri="{FF2B5EF4-FFF2-40B4-BE49-F238E27FC236}">
                <a16:creationId xmlns:a16="http://schemas.microsoft.com/office/drawing/2014/main" id="{640C906C-D33C-8B94-BEF1-E76D283B8E9A}"/>
              </a:ext>
            </a:extLst>
          </p:cNvPr>
          <p:cNvPicPr>
            <a:picLocks noChangeAspect="1"/>
          </p:cNvPicPr>
          <p:nvPr/>
        </p:nvPicPr>
        <p:blipFill>
          <a:blip r:embed="rId8"/>
          <a:stretch>
            <a:fillRect/>
          </a:stretch>
        </p:blipFill>
        <p:spPr>
          <a:xfrm>
            <a:off x="467544" y="1618734"/>
            <a:ext cx="8549344" cy="3980202"/>
          </a:xfrm>
          <a:prstGeom prst="rect">
            <a:avLst/>
          </a:prstGeom>
        </p:spPr>
      </p:pic>
      <p:sp>
        <p:nvSpPr>
          <p:cNvPr id="14" name="CasellaDiTesto 13">
            <a:extLst>
              <a:ext uri="{FF2B5EF4-FFF2-40B4-BE49-F238E27FC236}">
                <a16:creationId xmlns:a16="http://schemas.microsoft.com/office/drawing/2014/main" id="{5412BE01-15F8-0C0E-D074-A1B7938E3BF5}"/>
              </a:ext>
            </a:extLst>
          </p:cNvPr>
          <p:cNvSpPr txBox="1"/>
          <p:nvPr/>
        </p:nvSpPr>
        <p:spPr>
          <a:xfrm>
            <a:off x="1240024" y="753802"/>
            <a:ext cx="7776864" cy="2585323"/>
          </a:xfrm>
          <a:prstGeom prst="rect">
            <a:avLst/>
          </a:prstGeom>
          <a:solidFill>
            <a:schemeClr val="accent1"/>
          </a:solidFill>
        </p:spPr>
        <p:txBody>
          <a:bodyPr wrap="square">
            <a:spAutoFit/>
          </a:bodyPr>
          <a:lstStyle/>
          <a:p>
            <a:pPr algn="l"/>
            <a:endParaRPr lang="en-US" b="0" i="0" dirty="0">
              <a:solidFill>
                <a:schemeClr val="bg1"/>
              </a:solidFill>
              <a:effectLst/>
              <a:latin typeface="Udemy Sans"/>
            </a:endParaRPr>
          </a:p>
          <a:p>
            <a:pPr algn="l"/>
            <a:r>
              <a:rPr lang="en-US" b="0" i="0" u="sng" dirty="0">
                <a:solidFill>
                  <a:schemeClr val="bg1"/>
                </a:solidFill>
                <a:effectLst/>
                <a:latin typeface="Udemy Sans"/>
              </a:rPr>
              <a:t>the most important and used options</a:t>
            </a:r>
            <a:r>
              <a:rPr lang="en-US" u="sng" dirty="0">
                <a:solidFill>
                  <a:schemeClr val="bg1"/>
                </a:solidFill>
                <a:latin typeface="Udemy Sans"/>
              </a:rPr>
              <a:t>:</a:t>
            </a:r>
          </a:p>
          <a:p>
            <a:pPr algn="l"/>
            <a:r>
              <a:rPr lang="en-US" b="0" i="0" u="sng" dirty="0">
                <a:solidFill>
                  <a:schemeClr val="bg1"/>
                </a:solidFill>
                <a:effectLst/>
                <a:latin typeface="Udemy Sans"/>
              </a:rPr>
              <a:t>you can get additional </a:t>
            </a:r>
            <a:r>
              <a:rPr lang="en-US" b="0" i="0" dirty="0">
                <a:solidFill>
                  <a:schemeClr val="bg1"/>
                </a:solidFill>
                <a:effectLst/>
                <a:latin typeface="Udemy Sans"/>
              </a:rPr>
              <a:t>help by typing the letter </a:t>
            </a:r>
            <a:r>
              <a:rPr lang="en-US" b="1" i="0" u="sng" dirty="0">
                <a:solidFill>
                  <a:schemeClr val="bg1"/>
                </a:solidFill>
                <a:effectLst/>
                <a:latin typeface="Udemy Sans"/>
              </a:rPr>
              <a:t>h</a:t>
            </a:r>
            <a:r>
              <a:rPr lang="en-US" b="0" i="0" dirty="0">
                <a:solidFill>
                  <a:schemeClr val="bg1"/>
                </a:solidFill>
                <a:effectLst/>
                <a:latin typeface="Udemy Sans"/>
              </a:rPr>
              <a:t>.</a:t>
            </a:r>
          </a:p>
          <a:p>
            <a:pPr algn="l"/>
            <a:r>
              <a:rPr lang="en-US" b="0" i="0" dirty="0">
                <a:solidFill>
                  <a:schemeClr val="bg1"/>
                </a:solidFill>
                <a:effectLst/>
                <a:latin typeface="Udemy Sans"/>
              </a:rPr>
              <a:t>To exit the file type </a:t>
            </a:r>
            <a:r>
              <a:rPr lang="en-US" b="1" i="0" u="sng" dirty="0">
                <a:solidFill>
                  <a:schemeClr val="bg1"/>
                </a:solidFill>
                <a:effectLst/>
                <a:latin typeface="Udemy Sans"/>
              </a:rPr>
              <a:t>q</a:t>
            </a:r>
            <a:r>
              <a:rPr lang="en-US" b="0" i="0" dirty="0">
                <a:solidFill>
                  <a:schemeClr val="bg1"/>
                </a:solidFill>
                <a:effectLst/>
                <a:latin typeface="Udemy Sans"/>
              </a:rPr>
              <a:t>.</a:t>
            </a:r>
          </a:p>
          <a:p>
            <a:pPr algn="l"/>
            <a:r>
              <a:rPr lang="en-US" b="0" i="0" dirty="0">
                <a:solidFill>
                  <a:schemeClr val="bg1"/>
                </a:solidFill>
                <a:effectLst/>
                <a:latin typeface="Udemy Sans"/>
              </a:rPr>
              <a:t>you can use the </a:t>
            </a:r>
            <a:r>
              <a:rPr lang="en-US" b="1" i="0" u="sng" dirty="0">
                <a:solidFill>
                  <a:schemeClr val="bg1"/>
                </a:solidFill>
                <a:effectLst/>
                <a:latin typeface="Udemy Sans"/>
              </a:rPr>
              <a:t>arrow keys to move a line up or down</a:t>
            </a:r>
            <a:r>
              <a:rPr lang="en-US" b="0" i="0" dirty="0">
                <a:solidFill>
                  <a:schemeClr val="bg1"/>
                </a:solidFill>
                <a:effectLst/>
                <a:latin typeface="Udemy Sans"/>
              </a:rPr>
              <a:t>.</a:t>
            </a:r>
          </a:p>
          <a:p>
            <a:pPr algn="l"/>
            <a:r>
              <a:rPr lang="en-US" b="0" i="0" dirty="0">
                <a:solidFill>
                  <a:schemeClr val="bg1"/>
                </a:solidFill>
                <a:effectLst/>
                <a:latin typeface="Udemy Sans"/>
              </a:rPr>
              <a:t>To </a:t>
            </a:r>
            <a:r>
              <a:rPr lang="en-US" b="1" i="0" dirty="0">
                <a:solidFill>
                  <a:schemeClr val="bg1"/>
                </a:solidFill>
                <a:effectLst/>
                <a:latin typeface="Udemy Sans"/>
              </a:rPr>
              <a:t>forward one window press on </a:t>
            </a:r>
            <a:r>
              <a:rPr lang="en-US" b="1" u="sng" dirty="0" err="1">
                <a:solidFill>
                  <a:schemeClr val="bg1"/>
                </a:solidFill>
                <a:latin typeface="Udemy Sans"/>
              </a:rPr>
              <a:t>CTRL+f</a:t>
            </a:r>
            <a:r>
              <a:rPr lang="en-US" b="1" i="0" dirty="0">
                <a:solidFill>
                  <a:schemeClr val="bg1"/>
                </a:solidFill>
                <a:effectLst/>
                <a:latin typeface="Udemy Sans"/>
              </a:rPr>
              <a:t> </a:t>
            </a:r>
            <a:r>
              <a:rPr lang="en-US" b="0" i="0" dirty="0">
                <a:solidFill>
                  <a:schemeClr val="bg1"/>
                </a:solidFill>
                <a:effectLst/>
                <a:latin typeface="Udemy Sans"/>
              </a:rPr>
              <a:t>or on the space key.</a:t>
            </a:r>
          </a:p>
          <a:p>
            <a:pPr algn="l"/>
            <a:r>
              <a:rPr lang="en-US" dirty="0">
                <a:solidFill>
                  <a:schemeClr val="bg1"/>
                </a:solidFill>
                <a:latin typeface="Udemy Sans"/>
              </a:rPr>
              <a:t>I</a:t>
            </a:r>
            <a:r>
              <a:rPr lang="en-US" b="0" i="0" dirty="0">
                <a:solidFill>
                  <a:schemeClr val="bg1"/>
                </a:solidFill>
                <a:effectLst/>
                <a:latin typeface="Udemy Sans"/>
              </a:rPr>
              <a:t>f you want to </a:t>
            </a:r>
            <a:r>
              <a:rPr lang="en-US" b="1" i="0" dirty="0">
                <a:solidFill>
                  <a:schemeClr val="bg1"/>
                </a:solidFill>
                <a:effectLst/>
                <a:latin typeface="Udemy Sans"/>
              </a:rPr>
              <a:t>move backwards </a:t>
            </a:r>
            <a:r>
              <a:rPr lang="en-US" b="0" i="0" dirty="0">
                <a:solidFill>
                  <a:schemeClr val="bg1"/>
                </a:solidFill>
                <a:effectLst/>
                <a:latin typeface="Udemy Sans"/>
              </a:rPr>
              <a:t>a screen or a window, you press </a:t>
            </a:r>
            <a:r>
              <a:rPr lang="en-US" b="1" u="sng" dirty="0">
                <a:solidFill>
                  <a:schemeClr val="bg1"/>
                </a:solidFill>
                <a:latin typeface="Udemy Sans"/>
              </a:rPr>
              <a:t>CTRL+</a:t>
            </a:r>
            <a:r>
              <a:rPr lang="en-US" b="1" i="0" u="sng" dirty="0">
                <a:solidFill>
                  <a:schemeClr val="bg1"/>
                </a:solidFill>
                <a:effectLst/>
                <a:latin typeface="Udemy Sans"/>
              </a:rPr>
              <a:t> B</a:t>
            </a:r>
            <a:r>
              <a:rPr lang="en-US" b="1" i="0" dirty="0">
                <a:solidFill>
                  <a:schemeClr val="bg1"/>
                </a:solidFill>
                <a:effectLst/>
                <a:latin typeface="Udemy Sans"/>
              </a:rPr>
              <a:t>. </a:t>
            </a:r>
          </a:p>
          <a:p>
            <a:pPr algn="l"/>
            <a:r>
              <a:rPr lang="en-US" b="0" i="0" dirty="0">
                <a:solidFill>
                  <a:schemeClr val="bg1"/>
                </a:solidFill>
                <a:effectLst/>
                <a:latin typeface="Udemy Sans"/>
              </a:rPr>
              <a:t>to go to the very beginning of the file typed lowercase </a:t>
            </a:r>
            <a:r>
              <a:rPr lang="en-US" b="1" i="0" u="sng" dirty="0">
                <a:solidFill>
                  <a:schemeClr val="bg1"/>
                </a:solidFill>
                <a:effectLst/>
                <a:latin typeface="Udemy Sans"/>
              </a:rPr>
              <a:t>g</a:t>
            </a:r>
          </a:p>
          <a:p>
            <a:pPr algn="l"/>
            <a:r>
              <a:rPr lang="en-US" b="0" i="0" dirty="0">
                <a:solidFill>
                  <a:schemeClr val="bg1"/>
                </a:solidFill>
                <a:effectLst/>
                <a:latin typeface="Udemy Sans"/>
              </a:rPr>
              <a:t>to go to the very end type uppercase </a:t>
            </a:r>
            <a:r>
              <a:rPr lang="en-US" b="1" i="0" dirty="0">
                <a:solidFill>
                  <a:schemeClr val="bg1"/>
                </a:solidFill>
                <a:effectLst/>
                <a:latin typeface="Udemy Sans"/>
              </a:rPr>
              <a:t>G</a:t>
            </a:r>
            <a:r>
              <a:rPr lang="en-US" b="0" i="0" dirty="0">
                <a:solidFill>
                  <a:schemeClr val="bg1"/>
                </a:solidFill>
                <a:effectLst/>
                <a:latin typeface="Udemy Sans"/>
              </a:rPr>
              <a:t>.</a:t>
            </a:r>
          </a:p>
        </p:txBody>
      </p:sp>
      <p:sp>
        <p:nvSpPr>
          <p:cNvPr id="16" name="CasellaDiTesto 15">
            <a:extLst>
              <a:ext uri="{FF2B5EF4-FFF2-40B4-BE49-F238E27FC236}">
                <a16:creationId xmlns:a16="http://schemas.microsoft.com/office/drawing/2014/main" id="{478325A1-627E-D007-61B4-918AECA09BA7}"/>
              </a:ext>
            </a:extLst>
          </p:cNvPr>
          <p:cNvSpPr txBox="1"/>
          <p:nvPr/>
        </p:nvSpPr>
        <p:spPr>
          <a:xfrm>
            <a:off x="2217420" y="1166843"/>
            <a:ext cx="4617720" cy="4247317"/>
          </a:xfrm>
          <a:prstGeom prst="rect">
            <a:avLst/>
          </a:prstGeom>
          <a:solidFill>
            <a:schemeClr val="accent1"/>
          </a:solidFill>
        </p:spPr>
        <p:txBody>
          <a:bodyPr wrap="square">
            <a:spAutoFit/>
          </a:bodyPr>
          <a:lstStyle/>
          <a:p>
            <a:r>
              <a:rPr lang="en-US" dirty="0">
                <a:solidFill>
                  <a:schemeClr val="bg1"/>
                </a:solidFill>
              </a:rPr>
              <a:t>Sometimes you want to search in the current file for a specific string. Let's say I want to search for the root string in this file.</a:t>
            </a:r>
          </a:p>
          <a:p>
            <a:endParaRPr lang="en-US" dirty="0">
              <a:solidFill>
                <a:schemeClr val="bg1"/>
              </a:solidFill>
            </a:endParaRPr>
          </a:p>
          <a:p>
            <a:r>
              <a:rPr lang="en-US" dirty="0">
                <a:solidFill>
                  <a:schemeClr val="bg1"/>
                </a:solidFill>
              </a:rPr>
              <a:t>First, I'm going to the beginning of the file by pressing g.</a:t>
            </a:r>
          </a:p>
          <a:p>
            <a:endParaRPr lang="en-US" dirty="0">
              <a:solidFill>
                <a:schemeClr val="bg1"/>
              </a:solidFill>
            </a:endParaRPr>
          </a:p>
          <a:p>
            <a:r>
              <a:rPr lang="en-US" dirty="0">
                <a:solidFill>
                  <a:schemeClr val="bg1"/>
                </a:solidFill>
              </a:rPr>
              <a:t>I'm at the beginning and to search for the string, I write a / and the string I want to search for </a:t>
            </a:r>
            <a:r>
              <a:rPr lang="en-US" b="1" dirty="0">
                <a:solidFill>
                  <a:schemeClr val="bg1"/>
                </a:solidFill>
              </a:rPr>
              <a:t>root</a:t>
            </a:r>
          </a:p>
          <a:p>
            <a:endParaRPr lang="en-US" dirty="0">
              <a:solidFill>
                <a:schemeClr val="bg1"/>
              </a:solidFill>
            </a:endParaRPr>
          </a:p>
          <a:p>
            <a:r>
              <a:rPr lang="en-US" dirty="0">
                <a:solidFill>
                  <a:schemeClr val="bg1"/>
                </a:solidFill>
              </a:rPr>
              <a:t>Press enter. </a:t>
            </a:r>
          </a:p>
          <a:p>
            <a:r>
              <a:rPr lang="en-US" dirty="0">
                <a:solidFill>
                  <a:schemeClr val="bg1"/>
                </a:solidFill>
              </a:rPr>
              <a:t> press n for next match</a:t>
            </a:r>
          </a:p>
          <a:p>
            <a:r>
              <a:rPr lang="en-US" dirty="0">
                <a:solidFill>
                  <a:schemeClr val="bg1"/>
                </a:solidFill>
              </a:rPr>
              <a:t>Press N for previous match</a:t>
            </a:r>
          </a:p>
          <a:p>
            <a:endParaRPr lang="it-IT" dirty="0">
              <a:solidFill>
                <a:schemeClr val="bg1"/>
              </a:solidFill>
            </a:endParaRPr>
          </a:p>
        </p:txBody>
      </p:sp>
    </p:spTree>
    <p:extLst>
      <p:ext uri="{BB962C8B-B14F-4D97-AF65-F5344CB8AC3E}">
        <p14:creationId xmlns:p14="http://schemas.microsoft.com/office/powerpoint/2010/main" val="3626703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fade">
                                      <p:cBhvr>
                                        <p:cTn id="3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7" grpId="0" animBg="1"/>
      <p:bldP spid="14" grpId="0" animBg="1"/>
      <p:bldP spid="16"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320F14-F6E8-4861-802B-A7679BAB8312}"/>
            </a:ext>
          </a:extLst>
        </p:cNvPr>
        <p:cNvGrpSpPr/>
        <p:nvPr/>
      </p:nvGrpSpPr>
      <p:grpSpPr>
        <a:xfrm>
          <a:off x="0" y="0"/>
          <a:ext cx="0" cy="0"/>
          <a:chOff x="0" y="0"/>
          <a:chExt cx="0" cy="0"/>
        </a:xfrm>
      </p:grpSpPr>
      <p:graphicFrame>
        <p:nvGraphicFramePr>
          <p:cNvPr id="3" name="Diagramma 2">
            <a:extLst>
              <a:ext uri="{FF2B5EF4-FFF2-40B4-BE49-F238E27FC236}">
                <a16:creationId xmlns:a16="http://schemas.microsoft.com/office/drawing/2014/main" id="{204118B4-08F6-1605-B0DA-E49423472F80}"/>
              </a:ext>
            </a:extLst>
          </p:cNvPr>
          <p:cNvGraphicFramePr/>
          <p:nvPr>
            <p:extLst>
              <p:ext uri="{D42A27DB-BD31-4B8C-83A1-F6EECF244321}">
                <p14:modId xmlns:p14="http://schemas.microsoft.com/office/powerpoint/2010/main" val="331892217"/>
              </p:ext>
            </p:extLst>
          </p:nvPr>
        </p:nvGraphicFramePr>
        <p:xfrm>
          <a:off x="669242" y="172026"/>
          <a:ext cx="7776864" cy="6463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Ovale 7">
            <a:extLst>
              <a:ext uri="{FF2B5EF4-FFF2-40B4-BE49-F238E27FC236}">
                <a16:creationId xmlns:a16="http://schemas.microsoft.com/office/drawing/2014/main" id="{45CC2984-698C-053B-A239-E73FB0404EA5}"/>
              </a:ext>
            </a:extLst>
          </p:cNvPr>
          <p:cNvSpPr/>
          <p:nvPr/>
        </p:nvSpPr>
        <p:spPr>
          <a:xfrm>
            <a:off x="271128" y="152366"/>
            <a:ext cx="1080120" cy="6955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 name="CasellaDiTesto 3">
            <a:extLst>
              <a:ext uri="{FF2B5EF4-FFF2-40B4-BE49-F238E27FC236}">
                <a16:creationId xmlns:a16="http://schemas.microsoft.com/office/drawing/2014/main" id="{1BA6F668-9FE6-C2C2-1D0B-EC4955CED656}"/>
              </a:ext>
            </a:extLst>
          </p:cNvPr>
          <p:cNvSpPr txBox="1"/>
          <p:nvPr/>
        </p:nvSpPr>
        <p:spPr>
          <a:xfrm>
            <a:off x="2263140" y="1052736"/>
            <a:ext cx="4617720" cy="646331"/>
          </a:xfrm>
          <a:prstGeom prst="rect">
            <a:avLst/>
          </a:prstGeom>
          <a:solidFill>
            <a:schemeClr val="accent1"/>
          </a:solidFill>
        </p:spPr>
        <p:txBody>
          <a:bodyPr wrap="square">
            <a:spAutoFit/>
          </a:bodyPr>
          <a:lstStyle/>
          <a:p>
            <a:r>
              <a:rPr lang="en-US" dirty="0">
                <a:solidFill>
                  <a:schemeClr val="bg1"/>
                </a:solidFill>
              </a:rPr>
              <a:t>Using </a:t>
            </a:r>
            <a:r>
              <a:rPr lang="en-US" b="1" u="sng" dirty="0">
                <a:solidFill>
                  <a:schemeClr val="bg1"/>
                </a:solidFill>
              </a:rPr>
              <a:t>tail</a:t>
            </a:r>
            <a:r>
              <a:rPr lang="en-US" dirty="0">
                <a:solidFill>
                  <a:schemeClr val="bg1"/>
                </a:solidFill>
              </a:rPr>
              <a:t> you can view the last lines of a file and by default it shows the last 10 lines.</a:t>
            </a:r>
            <a:endParaRPr lang="it-IT" dirty="0">
              <a:solidFill>
                <a:schemeClr val="bg1"/>
              </a:solidFill>
            </a:endParaRPr>
          </a:p>
        </p:txBody>
      </p:sp>
      <p:pic>
        <p:nvPicPr>
          <p:cNvPr id="6" name="Immagine 5">
            <a:extLst>
              <a:ext uri="{FF2B5EF4-FFF2-40B4-BE49-F238E27FC236}">
                <a16:creationId xmlns:a16="http://schemas.microsoft.com/office/drawing/2014/main" id="{928FF9A1-BF44-CBA1-E100-EEF8E4C9DD96}"/>
              </a:ext>
            </a:extLst>
          </p:cNvPr>
          <p:cNvPicPr>
            <a:picLocks noChangeAspect="1"/>
          </p:cNvPicPr>
          <p:nvPr/>
        </p:nvPicPr>
        <p:blipFill>
          <a:blip r:embed="rId7"/>
          <a:stretch>
            <a:fillRect/>
          </a:stretch>
        </p:blipFill>
        <p:spPr>
          <a:xfrm>
            <a:off x="811188" y="1933446"/>
            <a:ext cx="8390347" cy="3680779"/>
          </a:xfrm>
          <a:prstGeom prst="rect">
            <a:avLst/>
          </a:prstGeom>
        </p:spPr>
      </p:pic>
      <p:sp>
        <p:nvSpPr>
          <p:cNvPr id="7" name="Ovale 6">
            <a:extLst>
              <a:ext uri="{FF2B5EF4-FFF2-40B4-BE49-F238E27FC236}">
                <a16:creationId xmlns:a16="http://schemas.microsoft.com/office/drawing/2014/main" id="{1D433827-77FC-0512-6643-DDB146CBC9C0}"/>
              </a:ext>
            </a:extLst>
          </p:cNvPr>
          <p:cNvSpPr/>
          <p:nvPr/>
        </p:nvSpPr>
        <p:spPr>
          <a:xfrm>
            <a:off x="2263140" y="2276872"/>
            <a:ext cx="1660788" cy="36004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0" name="CasellaDiTesto 9">
            <a:extLst>
              <a:ext uri="{FF2B5EF4-FFF2-40B4-BE49-F238E27FC236}">
                <a16:creationId xmlns:a16="http://schemas.microsoft.com/office/drawing/2014/main" id="{97CCAD62-778C-B841-05B0-934FF38047B3}"/>
              </a:ext>
            </a:extLst>
          </p:cNvPr>
          <p:cNvSpPr txBox="1"/>
          <p:nvPr/>
        </p:nvSpPr>
        <p:spPr>
          <a:xfrm>
            <a:off x="2263140" y="5158933"/>
            <a:ext cx="4688840" cy="646331"/>
          </a:xfrm>
          <a:prstGeom prst="rect">
            <a:avLst/>
          </a:prstGeom>
          <a:solidFill>
            <a:schemeClr val="accent1"/>
          </a:solidFill>
        </p:spPr>
        <p:txBody>
          <a:bodyPr wrap="square">
            <a:spAutoFit/>
          </a:bodyPr>
          <a:lstStyle/>
          <a:p>
            <a:r>
              <a:rPr lang="en-US" dirty="0">
                <a:solidFill>
                  <a:schemeClr val="bg1"/>
                </a:solidFill>
              </a:rPr>
              <a:t>The command I've just executed has shown the last 10 created users.</a:t>
            </a:r>
            <a:endParaRPr lang="it-IT" dirty="0">
              <a:solidFill>
                <a:schemeClr val="bg1"/>
              </a:solidFill>
            </a:endParaRPr>
          </a:p>
        </p:txBody>
      </p:sp>
      <p:sp>
        <p:nvSpPr>
          <p:cNvPr id="12" name="CasellaDiTesto 11">
            <a:extLst>
              <a:ext uri="{FF2B5EF4-FFF2-40B4-BE49-F238E27FC236}">
                <a16:creationId xmlns:a16="http://schemas.microsoft.com/office/drawing/2014/main" id="{097185CF-BA24-DB27-B276-9CB1B8DFE8C6}"/>
              </a:ext>
            </a:extLst>
          </p:cNvPr>
          <p:cNvSpPr txBox="1"/>
          <p:nvPr/>
        </p:nvSpPr>
        <p:spPr>
          <a:xfrm>
            <a:off x="2263140" y="5848604"/>
            <a:ext cx="4648200" cy="646331"/>
          </a:xfrm>
          <a:prstGeom prst="rect">
            <a:avLst/>
          </a:prstGeom>
          <a:solidFill>
            <a:schemeClr val="accent1"/>
          </a:solidFill>
        </p:spPr>
        <p:txBody>
          <a:bodyPr wrap="square">
            <a:spAutoFit/>
          </a:bodyPr>
          <a:lstStyle>
            <a:defPPr>
              <a:defRPr lang="it-IT"/>
            </a:defPPr>
            <a:lvl1pPr>
              <a:defRPr>
                <a:solidFill>
                  <a:schemeClr val="bg1"/>
                </a:solidFill>
              </a:defRPr>
            </a:lvl1pPr>
          </a:lstStyle>
          <a:p>
            <a:r>
              <a:rPr lang="en-US"/>
              <a:t>Tail has </a:t>
            </a:r>
            <a:r>
              <a:rPr lang="en-US" dirty="0"/>
              <a:t>several options that can be used to get the desired output.</a:t>
            </a:r>
            <a:endParaRPr lang="it-IT" dirty="0"/>
          </a:p>
        </p:txBody>
      </p:sp>
    </p:spTree>
    <p:extLst>
      <p:ext uri="{BB962C8B-B14F-4D97-AF65-F5344CB8AC3E}">
        <p14:creationId xmlns:p14="http://schemas.microsoft.com/office/powerpoint/2010/main" val="1150501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7" grpId="0" animBg="1"/>
      <p:bldP spid="10" grpId="0" animBg="1"/>
      <p:bldP spid="12"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38D69A-BF25-0C4A-B616-953B3278279A}"/>
            </a:ext>
          </a:extLst>
        </p:cNvPr>
        <p:cNvGrpSpPr/>
        <p:nvPr/>
      </p:nvGrpSpPr>
      <p:grpSpPr>
        <a:xfrm>
          <a:off x="0" y="0"/>
          <a:ext cx="0" cy="0"/>
          <a:chOff x="0" y="0"/>
          <a:chExt cx="0" cy="0"/>
        </a:xfrm>
      </p:grpSpPr>
      <p:graphicFrame>
        <p:nvGraphicFramePr>
          <p:cNvPr id="3" name="Diagramma 2">
            <a:extLst>
              <a:ext uri="{FF2B5EF4-FFF2-40B4-BE49-F238E27FC236}">
                <a16:creationId xmlns:a16="http://schemas.microsoft.com/office/drawing/2014/main" id="{D90AAE3D-4250-5E62-424A-68C55AB6C1D2}"/>
              </a:ext>
            </a:extLst>
          </p:cNvPr>
          <p:cNvGraphicFramePr/>
          <p:nvPr>
            <p:extLst>
              <p:ext uri="{D42A27DB-BD31-4B8C-83A1-F6EECF244321}">
                <p14:modId xmlns:p14="http://schemas.microsoft.com/office/powerpoint/2010/main" val="4269390578"/>
              </p:ext>
            </p:extLst>
          </p:nvPr>
        </p:nvGraphicFramePr>
        <p:xfrm>
          <a:off x="669242" y="172026"/>
          <a:ext cx="7776864" cy="6463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Ovale 7">
            <a:extLst>
              <a:ext uri="{FF2B5EF4-FFF2-40B4-BE49-F238E27FC236}">
                <a16:creationId xmlns:a16="http://schemas.microsoft.com/office/drawing/2014/main" id="{03AA6F13-EA00-D1D9-5A73-06D34A2E91E1}"/>
              </a:ext>
            </a:extLst>
          </p:cNvPr>
          <p:cNvSpPr/>
          <p:nvPr/>
        </p:nvSpPr>
        <p:spPr>
          <a:xfrm>
            <a:off x="271128" y="152366"/>
            <a:ext cx="1080120" cy="6955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4" name="Immagine 3">
            <a:extLst>
              <a:ext uri="{FF2B5EF4-FFF2-40B4-BE49-F238E27FC236}">
                <a16:creationId xmlns:a16="http://schemas.microsoft.com/office/drawing/2014/main" id="{F1424CE2-6C20-32C9-0F6F-86520A5912F9}"/>
              </a:ext>
            </a:extLst>
          </p:cNvPr>
          <p:cNvPicPr>
            <a:picLocks noChangeAspect="1"/>
          </p:cNvPicPr>
          <p:nvPr/>
        </p:nvPicPr>
        <p:blipFill>
          <a:blip r:embed="rId7"/>
          <a:stretch>
            <a:fillRect/>
          </a:stretch>
        </p:blipFill>
        <p:spPr>
          <a:xfrm>
            <a:off x="637991" y="980728"/>
            <a:ext cx="3558848" cy="1295512"/>
          </a:xfrm>
          <a:prstGeom prst="rect">
            <a:avLst/>
          </a:prstGeom>
        </p:spPr>
      </p:pic>
      <p:sp>
        <p:nvSpPr>
          <p:cNvPr id="5" name="Ovale 4">
            <a:extLst>
              <a:ext uri="{FF2B5EF4-FFF2-40B4-BE49-F238E27FC236}">
                <a16:creationId xmlns:a16="http://schemas.microsoft.com/office/drawing/2014/main" id="{29E611B3-C2FF-7898-17D6-3607CDE69018}"/>
              </a:ext>
            </a:extLst>
          </p:cNvPr>
          <p:cNvSpPr/>
          <p:nvPr/>
        </p:nvSpPr>
        <p:spPr>
          <a:xfrm>
            <a:off x="2195736" y="1352698"/>
            <a:ext cx="1872208" cy="27610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9" name="Ovale 8">
            <a:extLst>
              <a:ext uri="{FF2B5EF4-FFF2-40B4-BE49-F238E27FC236}">
                <a16:creationId xmlns:a16="http://schemas.microsoft.com/office/drawing/2014/main" id="{65FF0481-AF89-5D7A-F549-DB7B38F8A3A3}"/>
              </a:ext>
            </a:extLst>
          </p:cNvPr>
          <p:cNvSpPr/>
          <p:nvPr/>
        </p:nvSpPr>
        <p:spPr>
          <a:xfrm>
            <a:off x="539552" y="1490748"/>
            <a:ext cx="1209810" cy="49809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1" name="Immagine 10">
            <a:extLst>
              <a:ext uri="{FF2B5EF4-FFF2-40B4-BE49-F238E27FC236}">
                <a16:creationId xmlns:a16="http://schemas.microsoft.com/office/drawing/2014/main" id="{25C82E7C-249B-39D7-D8FE-33BBE1140467}"/>
              </a:ext>
            </a:extLst>
          </p:cNvPr>
          <p:cNvPicPr>
            <a:picLocks noChangeAspect="1"/>
          </p:cNvPicPr>
          <p:nvPr/>
        </p:nvPicPr>
        <p:blipFill>
          <a:blip r:embed="rId8"/>
          <a:stretch>
            <a:fillRect/>
          </a:stretch>
        </p:blipFill>
        <p:spPr>
          <a:xfrm>
            <a:off x="669242" y="2409013"/>
            <a:ext cx="7245976" cy="3902566"/>
          </a:xfrm>
          <a:prstGeom prst="rect">
            <a:avLst/>
          </a:prstGeom>
        </p:spPr>
      </p:pic>
      <p:sp>
        <p:nvSpPr>
          <p:cNvPr id="12" name="Ovale 11">
            <a:extLst>
              <a:ext uri="{FF2B5EF4-FFF2-40B4-BE49-F238E27FC236}">
                <a16:creationId xmlns:a16="http://schemas.microsoft.com/office/drawing/2014/main" id="{841315A3-DC46-FE4A-5461-52E25C3BD6BE}"/>
              </a:ext>
            </a:extLst>
          </p:cNvPr>
          <p:cNvSpPr/>
          <p:nvPr/>
        </p:nvSpPr>
        <p:spPr>
          <a:xfrm>
            <a:off x="1749362" y="2649910"/>
            <a:ext cx="2030550" cy="26912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4" name="CasellaDiTesto 13">
            <a:extLst>
              <a:ext uri="{FF2B5EF4-FFF2-40B4-BE49-F238E27FC236}">
                <a16:creationId xmlns:a16="http://schemas.microsoft.com/office/drawing/2014/main" id="{0067E48C-8A43-90F4-7CD8-4CF969BC6324}"/>
              </a:ext>
            </a:extLst>
          </p:cNvPr>
          <p:cNvSpPr txBox="1"/>
          <p:nvPr/>
        </p:nvSpPr>
        <p:spPr>
          <a:xfrm>
            <a:off x="3834778" y="2919033"/>
            <a:ext cx="4611328" cy="1754326"/>
          </a:xfrm>
          <a:prstGeom prst="rect">
            <a:avLst/>
          </a:prstGeom>
          <a:solidFill>
            <a:schemeClr val="accent1"/>
          </a:solidFill>
        </p:spPr>
        <p:txBody>
          <a:bodyPr wrap="square">
            <a:spAutoFit/>
          </a:bodyPr>
          <a:lstStyle/>
          <a:p>
            <a:r>
              <a:rPr lang="en-US" dirty="0">
                <a:solidFill>
                  <a:schemeClr val="bg1"/>
                </a:solidFill>
              </a:rPr>
              <a:t>It will display the last lines of the file, starting with the line number 20.(from line 20 to the end)</a:t>
            </a:r>
          </a:p>
          <a:p>
            <a:r>
              <a:rPr lang="en-US" dirty="0">
                <a:solidFill>
                  <a:schemeClr val="bg1"/>
                </a:solidFill>
              </a:rPr>
              <a:t>Tail is really useful for reading a file in real time, like when you want to view the last n lines </a:t>
            </a:r>
            <a:r>
              <a:rPr lang="it-IT" b="0" i="0" dirty="0">
                <a:solidFill>
                  <a:schemeClr val="bg1"/>
                </a:solidFill>
                <a:effectLst/>
                <a:latin typeface="Udemy Sans"/>
              </a:rPr>
              <a:t>of a log file for </a:t>
            </a:r>
            <a:r>
              <a:rPr lang="it-IT" b="0" i="0" dirty="0" err="1">
                <a:solidFill>
                  <a:schemeClr val="bg1"/>
                </a:solidFill>
                <a:effectLst/>
                <a:latin typeface="Udemy Sans"/>
              </a:rPr>
              <a:t>important</a:t>
            </a:r>
            <a:r>
              <a:rPr lang="it-IT" b="0" i="0" dirty="0">
                <a:solidFill>
                  <a:schemeClr val="bg1"/>
                </a:solidFill>
                <a:effectLst/>
                <a:latin typeface="Udemy Sans"/>
              </a:rPr>
              <a:t> system </a:t>
            </a:r>
            <a:r>
              <a:rPr lang="it-IT" b="0" i="0" dirty="0" err="1">
                <a:solidFill>
                  <a:schemeClr val="bg1"/>
                </a:solidFill>
                <a:effectLst/>
                <a:latin typeface="Udemy Sans"/>
              </a:rPr>
              <a:t>messages</a:t>
            </a:r>
            <a:endParaRPr lang="it-IT" dirty="0">
              <a:solidFill>
                <a:schemeClr val="bg1"/>
              </a:solidFill>
            </a:endParaRPr>
          </a:p>
        </p:txBody>
      </p:sp>
    </p:spTree>
    <p:extLst>
      <p:ext uri="{BB962C8B-B14F-4D97-AF65-F5344CB8AC3E}">
        <p14:creationId xmlns:p14="http://schemas.microsoft.com/office/powerpoint/2010/main" val="1469043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5" grpId="0" animBg="1"/>
      <p:bldP spid="9" grpId="0" animBg="1"/>
      <p:bldP spid="12" grpId="0" animBg="1"/>
      <p:bldP spid="14"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E9A98C-A2A9-5EFA-B374-B90C9A10A276}"/>
            </a:ext>
          </a:extLst>
        </p:cNvPr>
        <p:cNvGrpSpPr/>
        <p:nvPr/>
      </p:nvGrpSpPr>
      <p:grpSpPr>
        <a:xfrm>
          <a:off x="0" y="0"/>
          <a:ext cx="0" cy="0"/>
          <a:chOff x="0" y="0"/>
          <a:chExt cx="0" cy="0"/>
        </a:xfrm>
      </p:grpSpPr>
      <p:graphicFrame>
        <p:nvGraphicFramePr>
          <p:cNvPr id="3" name="Diagramma 2">
            <a:extLst>
              <a:ext uri="{FF2B5EF4-FFF2-40B4-BE49-F238E27FC236}">
                <a16:creationId xmlns:a16="http://schemas.microsoft.com/office/drawing/2014/main" id="{18F8E7C3-30F0-C9DB-67AF-AEDDF7FD167C}"/>
              </a:ext>
            </a:extLst>
          </p:cNvPr>
          <p:cNvGraphicFramePr/>
          <p:nvPr>
            <p:extLst>
              <p:ext uri="{D42A27DB-BD31-4B8C-83A1-F6EECF244321}">
                <p14:modId xmlns:p14="http://schemas.microsoft.com/office/powerpoint/2010/main" val="197713000"/>
              </p:ext>
            </p:extLst>
          </p:nvPr>
        </p:nvGraphicFramePr>
        <p:xfrm>
          <a:off x="669242" y="172026"/>
          <a:ext cx="7776864" cy="6463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Ovale 7">
            <a:extLst>
              <a:ext uri="{FF2B5EF4-FFF2-40B4-BE49-F238E27FC236}">
                <a16:creationId xmlns:a16="http://schemas.microsoft.com/office/drawing/2014/main" id="{B033C200-6578-7B2B-F52D-605D8ED3CB20}"/>
              </a:ext>
            </a:extLst>
          </p:cNvPr>
          <p:cNvSpPr/>
          <p:nvPr/>
        </p:nvSpPr>
        <p:spPr>
          <a:xfrm>
            <a:off x="271128" y="152366"/>
            <a:ext cx="1080120" cy="6955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 name="CasellaDiTesto 5">
            <a:extLst>
              <a:ext uri="{FF2B5EF4-FFF2-40B4-BE49-F238E27FC236}">
                <a16:creationId xmlns:a16="http://schemas.microsoft.com/office/drawing/2014/main" id="{9E95F4D3-10B4-E371-6B0F-FFDEBF6B368E}"/>
              </a:ext>
            </a:extLst>
          </p:cNvPr>
          <p:cNvSpPr txBox="1"/>
          <p:nvPr/>
        </p:nvSpPr>
        <p:spPr>
          <a:xfrm>
            <a:off x="669242" y="1052736"/>
            <a:ext cx="4611328" cy="1754326"/>
          </a:xfrm>
          <a:prstGeom prst="rect">
            <a:avLst/>
          </a:prstGeom>
          <a:solidFill>
            <a:schemeClr val="accent1"/>
          </a:solidFill>
        </p:spPr>
        <p:txBody>
          <a:bodyPr wrap="square">
            <a:spAutoFit/>
          </a:bodyPr>
          <a:lstStyle>
            <a:defPPr>
              <a:defRPr lang="it-IT"/>
            </a:defPPr>
            <a:lvl1pPr>
              <a:defRPr>
                <a:solidFill>
                  <a:schemeClr val="bg1"/>
                </a:solidFill>
              </a:defRPr>
            </a:lvl1pPr>
          </a:lstStyle>
          <a:p>
            <a:r>
              <a:rPr lang="en-US" dirty="0"/>
              <a:t>You use tail to watch log files as they are updated.</a:t>
            </a:r>
          </a:p>
          <a:p>
            <a:r>
              <a:rPr lang="en-US" dirty="0"/>
              <a:t>Using the -f option, tail automatically prints new messages from an open file to the screen</a:t>
            </a:r>
          </a:p>
          <a:p>
            <a:r>
              <a:rPr lang="en-US" dirty="0"/>
              <a:t>in real time; for example, to actively watch as users log in and out</a:t>
            </a:r>
            <a:endParaRPr lang="it-IT" dirty="0"/>
          </a:p>
        </p:txBody>
      </p:sp>
      <p:pic>
        <p:nvPicPr>
          <p:cNvPr id="10" name="Immagine 9">
            <a:extLst>
              <a:ext uri="{FF2B5EF4-FFF2-40B4-BE49-F238E27FC236}">
                <a16:creationId xmlns:a16="http://schemas.microsoft.com/office/drawing/2014/main" id="{A16EB0CE-0216-F520-2F7A-777F18D687CC}"/>
              </a:ext>
            </a:extLst>
          </p:cNvPr>
          <p:cNvPicPr>
            <a:picLocks noChangeAspect="1"/>
          </p:cNvPicPr>
          <p:nvPr/>
        </p:nvPicPr>
        <p:blipFill>
          <a:blip r:embed="rId7"/>
          <a:stretch>
            <a:fillRect/>
          </a:stretch>
        </p:blipFill>
        <p:spPr>
          <a:xfrm>
            <a:off x="740994" y="818357"/>
            <a:ext cx="8276037" cy="5159187"/>
          </a:xfrm>
          <a:prstGeom prst="rect">
            <a:avLst/>
          </a:prstGeom>
        </p:spPr>
      </p:pic>
      <p:pic>
        <p:nvPicPr>
          <p:cNvPr id="15" name="Immagine 14">
            <a:extLst>
              <a:ext uri="{FF2B5EF4-FFF2-40B4-BE49-F238E27FC236}">
                <a16:creationId xmlns:a16="http://schemas.microsoft.com/office/drawing/2014/main" id="{D66DB526-2733-47EA-FD17-457D8F0D399A}"/>
              </a:ext>
            </a:extLst>
          </p:cNvPr>
          <p:cNvPicPr>
            <a:picLocks noChangeAspect="1"/>
          </p:cNvPicPr>
          <p:nvPr/>
        </p:nvPicPr>
        <p:blipFill>
          <a:blip r:embed="rId8"/>
          <a:stretch>
            <a:fillRect/>
          </a:stretch>
        </p:blipFill>
        <p:spPr>
          <a:xfrm>
            <a:off x="6139063" y="2204864"/>
            <a:ext cx="2019475" cy="2865368"/>
          </a:xfrm>
          <a:prstGeom prst="rect">
            <a:avLst/>
          </a:prstGeom>
        </p:spPr>
      </p:pic>
      <p:sp>
        <p:nvSpPr>
          <p:cNvPr id="16" name="Ovale 15">
            <a:extLst>
              <a:ext uri="{FF2B5EF4-FFF2-40B4-BE49-F238E27FC236}">
                <a16:creationId xmlns:a16="http://schemas.microsoft.com/office/drawing/2014/main" id="{BB998BF3-D9F6-9D57-55DA-5760A773391A}"/>
              </a:ext>
            </a:extLst>
          </p:cNvPr>
          <p:cNvSpPr/>
          <p:nvPr/>
        </p:nvSpPr>
        <p:spPr>
          <a:xfrm>
            <a:off x="6156648" y="3050155"/>
            <a:ext cx="1080120" cy="23482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8" name="Immagine 17">
            <a:extLst>
              <a:ext uri="{FF2B5EF4-FFF2-40B4-BE49-F238E27FC236}">
                <a16:creationId xmlns:a16="http://schemas.microsoft.com/office/drawing/2014/main" id="{3BCA2D67-45C4-96F5-0F76-AF2B226BFBBB}"/>
              </a:ext>
            </a:extLst>
          </p:cNvPr>
          <p:cNvPicPr>
            <a:picLocks noChangeAspect="1"/>
          </p:cNvPicPr>
          <p:nvPr/>
        </p:nvPicPr>
        <p:blipFill>
          <a:blip r:embed="rId9"/>
          <a:stretch>
            <a:fillRect/>
          </a:stretch>
        </p:blipFill>
        <p:spPr>
          <a:xfrm>
            <a:off x="725752" y="3788553"/>
            <a:ext cx="8306520" cy="2423370"/>
          </a:xfrm>
          <a:prstGeom prst="rect">
            <a:avLst/>
          </a:prstGeom>
        </p:spPr>
      </p:pic>
      <p:pic>
        <p:nvPicPr>
          <p:cNvPr id="20" name="Immagine 19">
            <a:extLst>
              <a:ext uri="{FF2B5EF4-FFF2-40B4-BE49-F238E27FC236}">
                <a16:creationId xmlns:a16="http://schemas.microsoft.com/office/drawing/2014/main" id="{0640CA0D-5A70-28B0-7EAF-7DA78C83D65B}"/>
              </a:ext>
            </a:extLst>
          </p:cNvPr>
          <p:cNvPicPr>
            <a:picLocks noChangeAspect="1"/>
          </p:cNvPicPr>
          <p:nvPr/>
        </p:nvPicPr>
        <p:blipFill>
          <a:blip r:embed="rId10"/>
          <a:stretch>
            <a:fillRect/>
          </a:stretch>
        </p:blipFill>
        <p:spPr>
          <a:xfrm>
            <a:off x="740994" y="3933056"/>
            <a:ext cx="2591025" cy="571550"/>
          </a:xfrm>
          <a:prstGeom prst="rect">
            <a:avLst/>
          </a:prstGeom>
        </p:spPr>
      </p:pic>
      <p:sp>
        <p:nvSpPr>
          <p:cNvPr id="21" name="Ovale 20">
            <a:extLst>
              <a:ext uri="{FF2B5EF4-FFF2-40B4-BE49-F238E27FC236}">
                <a16:creationId xmlns:a16="http://schemas.microsoft.com/office/drawing/2014/main" id="{4C137DF2-F472-D74A-2BD3-C677151DC3B8}"/>
              </a:ext>
            </a:extLst>
          </p:cNvPr>
          <p:cNvSpPr/>
          <p:nvPr/>
        </p:nvSpPr>
        <p:spPr>
          <a:xfrm>
            <a:off x="2141086" y="3920767"/>
            <a:ext cx="1080120" cy="15630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3" name="Ovale 22">
            <a:extLst>
              <a:ext uri="{FF2B5EF4-FFF2-40B4-BE49-F238E27FC236}">
                <a16:creationId xmlns:a16="http://schemas.microsoft.com/office/drawing/2014/main" id="{4B36E4FE-3579-2654-6AEB-D88F290349CF}"/>
              </a:ext>
            </a:extLst>
          </p:cNvPr>
          <p:cNvSpPr/>
          <p:nvPr/>
        </p:nvSpPr>
        <p:spPr>
          <a:xfrm>
            <a:off x="2293486" y="4073167"/>
            <a:ext cx="1080120" cy="15630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25" name="Immagine 24">
            <a:extLst>
              <a:ext uri="{FF2B5EF4-FFF2-40B4-BE49-F238E27FC236}">
                <a16:creationId xmlns:a16="http://schemas.microsoft.com/office/drawing/2014/main" id="{AD7ADD98-D487-89EF-10E2-BE0C3FE08E36}"/>
              </a:ext>
            </a:extLst>
          </p:cNvPr>
          <p:cNvPicPr>
            <a:picLocks noChangeAspect="1"/>
          </p:cNvPicPr>
          <p:nvPr/>
        </p:nvPicPr>
        <p:blipFill>
          <a:blip r:embed="rId11"/>
          <a:stretch>
            <a:fillRect/>
          </a:stretch>
        </p:blipFill>
        <p:spPr>
          <a:xfrm>
            <a:off x="734496" y="2668803"/>
            <a:ext cx="8230313" cy="1120237"/>
          </a:xfrm>
          <a:prstGeom prst="rect">
            <a:avLst/>
          </a:prstGeom>
        </p:spPr>
      </p:pic>
      <p:pic>
        <p:nvPicPr>
          <p:cNvPr id="27" name="Immagine 26">
            <a:extLst>
              <a:ext uri="{FF2B5EF4-FFF2-40B4-BE49-F238E27FC236}">
                <a16:creationId xmlns:a16="http://schemas.microsoft.com/office/drawing/2014/main" id="{9F08074F-F9DD-E0D8-C105-036FFDECD049}"/>
              </a:ext>
            </a:extLst>
          </p:cNvPr>
          <p:cNvPicPr>
            <a:picLocks noChangeAspect="1"/>
          </p:cNvPicPr>
          <p:nvPr/>
        </p:nvPicPr>
        <p:blipFill>
          <a:blip r:embed="rId12"/>
          <a:stretch>
            <a:fillRect/>
          </a:stretch>
        </p:blipFill>
        <p:spPr>
          <a:xfrm>
            <a:off x="2973534" y="4261980"/>
            <a:ext cx="495343" cy="167655"/>
          </a:xfrm>
          <a:prstGeom prst="rect">
            <a:avLst/>
          </a:prstGeom>
        </p:spPr>
      </p:pic>
      <p:sp>
        <p:nvSpPr>
          <p:cNvPr id="28" name="Ovale 27">
            <a:extLst>
              <a:ext uri="{FF2B5EF4-FFF2-40B4-BE49-F238E27FC236}">
                <a16:creationId xmlns:a16="http://schemas.microsoft.com/office/drawing/2014/main" id="{33EB4BE2-DFB7-89A1-2949-CE47DDBD0FDE}"/>
              </a:ext>
            </a:extLst>
          </p:cNvPr>
          <p:cNvSpPr/>
          <p:nvPr/>
        </p:nvSpPr>
        <p:spPr>
          <a:xfrm>
            <a:off x="2696622" y="4246096"/>
            <a:ext cx="1080120" cy="15630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30" name="Immagine 29">
            <a:extLst>
              <a:ext uri="{FF2B5EF4-FFF2-40B4-BE49-F238E27FC236}">
                <a16:creationId xmlns:a16="http://schemas.microsoft.com/office/drawing/2014/main" id="{B61DB69D-F0BA-3FFB-419E-C793B6F37968}"/>
              </a:ext>
            </a:extLst>
          </p:cNvPr>
          <p:cNvPicPr>
            <a:picLocks noChangeAspect="1"/>
          </p:cNvPicPr>
          <p:nvPr/>
        </p:nvPicPr>
        <p:blipFill>
          <a:blip r:embed="rId13"/>
          <a:stretch>
            <a:fillRect/>
          </a:stretch>
        </p:blipFill>
        <p:spPr>
          <a:xfrm>
            <a:off x="5453746" y="3070879"/>
            <a:ext cx="2034716" cy="2857748"/>
          </a:xfrm>
          <a:prstGeom prst="rect">
            <a:avLst/>
          </a:prstGeom>
        </p:spPr>
      </p:pic>
      <p:sp>
        <p:nvSpPr>
          <p:cNvPr id="31" name="Ovale 30">
            <a:extLst>
              <a:ext uri="{FF2B5EF4-FFF2-40B4-BE49-F238E27FC236}">
                <a16:creationId xmlns:a16="http://schemas.microsoft.com/office/drawing/2014/main" id="{94D0C724-EDF2-2B3D-94DA-853A7F34C0AB}"/>
              </a:ext>
            </a:extLst>
          </p:cNvPr>
          <p:cNvSpPr/>
          <p:nvPr/>
        </p:nvSpPr>
        <p:spPr>
          <a:xfrm>
            <a:off x="5453746" y="4499753"/>
            <a:ext cx="836104" cy="27921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1815992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nodeType="clickEffect">
                                  <p:stCondLst>
                                    <p:cond delay="0"/>
                                  </p:stCondLst>
                                  <p:childTnLst>
                                    <p:animEffect transition="out" filter="fade">
                                      <p:cBhvr>
                                        <p:cTn id="26" dur="500"/>
                                        <p:tgtEl>
                                          <p:spTgt spid="15"/>
                                        </p:tgtEl>
                                      </p:cBhvr>
                                    </p:animEffect>
                                    <p:set>
                                      <p:cBhvr>
                                        <p:cTn id="27" dur="1" fill="hold">
                                          <p:stCondLst>
                                            <p:cond delay="499"/>
                                          </p:stCondLst>
                                        </p:cTn>
                                        <p:tgtEl>
                                          <p:spTgt spid="15"/>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nodeType="clickEffect">
                                  <p:stCondLst>
                                    <p:cond delay="0"/>
                                  </p:stCondLst>
                                  <p:childTnLst>
                                    <p:animEffect transition="out" filter="fade">
                                      <p:cBhvr>
                                        <p:cTn id="31" dur="500"/>
                                        <p:tgtEl>
                                          <p:spTgt spid="15"/>
                                        </p:tgtEl>
                                      </p:cBhvr>
                                    </p:animEffect>
                                    <p:set>
                                      <p:cBhvr>
                                        <p:cTn id="32" dur="1" fill="hold">
                                          <p:stCondLst>
                                            <p:cond delay="499"/>
                                          </p:stCondLst>
                                        </p:cTn>
                                        <p:tgtEl>
                                          <p:spTgt spid="15"/>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fade">
                                      <p:cBhvr>
                                        <p:cTn id="37" dur="500"/>
                                        <p:tgtEl>
                                          <p:spTgt spid="18"/>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fade">
                                      <p:cBhvr>
                                        <p:cTn id="42" dur="500"/>
                                        <p:tgtEl>
                                          <p:spTgt spid="20"/>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fade">
                                      <p:cBhvr>
                                        <p:cTn id="47" dur="500"/>
                                        <p:tgtEl>
                                          <p:spTgt spid="21"/>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23"/>
                                        </p:tgtEl>
                                        <p:attrNameLst>
                                          <p:attrName>style.visibility</p:attrName>
                                        </p:attrNameLst>
                                      </p:cBhvr>
                                      <p:to>
                                        <p:strVal val="visible"/>
                                      </p:to>
                                    </p:set>
                                    <p:animEffect transition="in" filter="fade">
                                      <p:cBhvr>
                                        <p:cTn id="52" dur="500"/>
                                        <p:tgtEl>
                                          <p:spTgt spid="23"/>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25"/>
                                        </p:tgtEl>
                                        <p:attrNameLst>
                                          <p:attrName>style.visibility</p:attrName>
                                        </p:attrNameLst>
                                      </p:cBhvr>
                                      <p:to>
                                        <p:strVal val="visible"/>
                                      </p:to>
                                    </p:set>
                                    <p:animEffect transition="in" filter="fade">
                                      <p:cBhvr>
                                        <p:cTn id="57" dur="500"/>
                                        <p:tgtEl>
                                          <p:spTgt spid="25"/>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27"/>
                                        </p:tgtEl>
                                        <p:attrNameLst>
                                          <p:attrName>style.visibility</p:attrName>
                                        </p:attrNameLst>
                                      </p:cBhvr>
                                      <p:to>
                                        <p:strVal val="visible"/>
                                      </p:to>
                                    </p:set>
                                    <p:animEffect transition="in" filter="fade">
                                      <p:cBhvr>
                                        <p:cTn id="62" dur="500"/>
                                        <p:tgtEl>
                                          <p:spTgt spid="27"/>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28"/>
                                        </p:tgtEl>
                                        <p:attrNameLst>
                                          <p:attrName>style.visibility</p:attrName>
                                        </p:attrNameLst>
                                      </p:cBhvr>
                                      <p:to>
                                        <p:strVal val="visible"/>
                                      </p:to>
                                    </p:set>
                                    <p:animEffect transition="in" filter="fade">
                                      <p:cBhvr>
                                        <p:cTn id="67" dur="500"/>
                                        <p:tgtEl>
                                          <p:spTgt spid="28"/>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30"/>
                                        </p:tgtEl>
                                        <p:attrNameLst>
                                          <p:attrName>style.visibility</p:attrName>
                                        </p:attrNameLst>
                                      </p:cBhvr>
                                      <p:to>
                                        <p:strVal val="visible"/>
                                      </p:to>
                                    </p:set>
                                    <p:animEffect transition="in" filter="fade">
                                      <p:cBhvr>
                                        <p:cTn id="72" dur="500"/>
                                        <p:tgtEl>
                                          <p:spTgt spid="30"/>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31"/>
                                        </p:tgtEl>
                                        <p:attrNameLst>
                                          <p:attrName>style.visibility</p:attrName>
                                        </p:attrNameLst>
                                      </p:cBhvr>
                                      <p:to>
                                        <p:strVal val="visible"/>
                                      </p:to>
                                    </p:set>
                                    <p:animEffect transition="in" filter="fade">
                                      <p:cBhvr>
                                        <p:cTn id="7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6" grpId="0" animBg="1"/>
      <p:bldP spid="21" grpId="0" animBg="1"/>
      <p:bldP spid="23" grpId="0" animBg="1"/>
      <p:bldP spid="28" grpId="0" animBg="1"/>
      <p:bldP spid="31"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092A0E-FFD3-0FF4-2D59-4256B6B64E0A}"/>
            </a:ext>
          </a:extLst>
        </p:cNvPr>
        <p:cNvGrpSpPr/>
        <p:nvPr/>
      </p:nvGrpSpPr>
      <p:grpSpPr>
        <a:xfrm>
          <a:off x="0" y="0"/>
          <a:ext cx="0" cy="0"/>
          <a:chOff x="0" y="0"/>
          <a:chExt cx="0" cy="0"/>
        </a:xfrm>
      </p:grpSpPr>
      <p:graphicFrame>
        <p:nvGraphicFramePr>
          <p:cNvPr id="3" name="Diagramma 2">
            <a:extLst>
              <a:ext uri="{FF2B5EF4-FFF2-40B4-BE49-F238E27FC236}">
                <a16:creationId xmlns:a16="http://schemas.microsoft.com/office/drawing/2014/main" id="{63DE9DCB-1306-B54B-C989-4E0F997E3B36}"/>
              </a:ext>
            </a:extLst>
          </p:cNvPr>
          <p:cNvGraphicFramePr/>
          <p:nvPr>
            <p:extLst>
              <p:ext uri="{D42A27DB-BD31-4B8C-83A1-F6EECF244321}">
                <p14:modId xmlns:p14="http://schemas.microsoft.com/office/powerpoint/2010/main" val="3404949993"/>
              </p:ext>
            </p:extLst>
          </p:nvPr>
        </p:nvGraphicFramePr>
        <p:xfrm>
          <a:off x="669242" y="172026"/>
          <a:ext cx="7776864" cy="6463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Ovale 7">
            <a:extLst>
              <a:ext uri="{FF2B5EF4-FFF2-40B4-BE49-F238E27FC236}">
                <a16:creationId xmlns:a16="http://schemas.microsoft.com/office/drawing/2014/main" id="{12D6A4D1-74E2-5AD0-3616-EFC8C23509E5}"/>
              </a:ext>
            </a:extLst>
          </p:cNvPr>
          <p:cNvSpPr/>
          <p:nvPr/>
        </p:nvSpPr>
        <p:spPr>
          <a:xfrm>
            <a:off x="271128" y="152366"/>
            <a:ext cx="1080120" cy="6955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0" name="CasellaDiTesto 9">
            <a:extLst>
              <a:ext uri="{FF2B5EF4-FFF2-40B4-BE49-F238E27FC236}">
                <a16:creationId xmlns:a16="http://schemas.microsoft.com/office/drawing/2014/main" id="{D1A123C1-E3AD-EECB-81B7-7877DA8B0E4A}"/>
              </a:ext>
            </a:extLst>
          </p:cNvPr>
          <p:cNvSpPr txBox="1"/>
          <p:nvPr/>
        </p:nvSpPr>
        <p:spPr>
          <a:xfrm>
            <a:off x="2227007" y="2000297"/>
            <a:ext cx="4611328" cy="2862322"/>
          </a:xfrm>
          <a:prstGeom prst="rect">
            <a:avLst/>
          </a:prstGeom>
          <a:solidFill>
            <a:schemeClr val="accent1"/>
          </a:solidFill>
        </p:spPr>
        <p:txBody>
          <a:bodyPr wrap="square">
            <a:spAutoFit/>
          </a:bodyPr>
          <a:lstStyle>
            <a:defPPr>
              <a:defRPr lang="it-IT"/>
            </a:defPPr>
            <a:lvl1pPr>
              <a:defRPr>
                <a:solidFill>
                  <a:schemeClr val="bg1"/>
                </a:solidFill>
              </a:defRPr>
            </a:lvl1pPr>
          </a:lstStyle>
          <a:p>
            <a:r>
              <a:rPr lang="en-US" dirty="0"/>
              <a:t>The last command I'm going to show you is </a:t>
            </a:r>
            <a:r>
              <a:rPr lang="en-US" b="1" u="sng" dirty="0"/>
              <a:t>head</a:t>
            </a:r>
            <a:r>
              <a:rPr lang="en-US" dirty="0"/>
              <a:t>. It’s the complementary of tail command, and as the name implies, prints the top N number of lines from a given file.</a:t>
            </a:r>
          </a:p>
          <a:p>
            <a:endParaRPr lang="en-US" dirty="0"/>
          </a:p>
          <a:p>
            <a:pPr algn="ctr"/>
            <a:r>
              <a:rPr lang="en-US" dirty="0"/>
              <a:t>Head is used to display the beginning of a file: </a:t>
            </a:r>
            <a:r>
              <a:rPr lang="en-US" b="1" u="sng" dirty="0"/>
              <a:t>head /</a:t>
            </a:r>
            <a:r>
              <a:rPr lang="en-US" b="1" u="sng" dirty="0" err="1"/>
              <a:t>etc</a:t>
            </a:r>
            <a:r>
              <a:rPr lang="en-US" b="1" u="sng" dirty="0"/>
              <a:t>/passwd</a:t>
            </a:r>
          </a:p>
          <a:p>
            <a:r>
              <a:rPr lang="en-US" dirty="0"/>
              <a:t>By default, it reads the first 10 lines of a file, so the previous command has printed out the first</a:t>
            </a:r>
          </a:p>
          <a:p>
            <a:r>
              <a:rPr lang="en-US" dirty="0"/>
              <a:t>10 users</a:t>
            </a:r>
          </a:p>
        </p:txBody>
      </p:sp>
      <p:pic>
        <p:nvPicPr>
          <p:cNvPr id="15" name="Immagine 14">
            <a:extLst>
              <a:ext uri="{FF2B5EF4-FFF2-40B4-BE49-F238E27FC236}">
                <a16:creationId xmlns:a16="http://schemas.microsoft.com/office/drawing/2014/main" id="{78B5E7EA-5B35-9B5F-58B9-59D8D418BB58}"/>
              </a:ext>
            </a:extLst>
          </p:cNvPr>
          <p:cNvPicPr>
            <a:picLocks noChangeAspect="1"/>
          </p:cNvPicPr>
          <p:nvPr/>
        </p:nvPicPr>
        <p:blipFill>
          <a:blip r:embed="rId7"/>
          <a:stretch>
            <a:fillRect/>
          </a:stretch>
        </p:blipFill>
        <p:spPr>
          <a:xfrm>
            <a:off x="1158848" y="1052736"/>
            <a:ext cx="6826304" cy="4242869"/>
          </a:xfrm>
          <a:prstGeom prst="rect">
            <a:avLst/>
          </a:prstGeom>
        </p:spPr>
      </p:pic>
      <p:sp>
        <p:nvSpPr>
          <p:cNvPr id="18" name="Ovale 17">
            <a:extLst>
              <a:ext uri="{FF2B5EF4-FFF2-40B4-BE49-F238E27FC236}">
                <a16:creationId xmlns:a16="http://schemas.microsoft.com/office/drawing/2014/main" id="{4FA7BA46-D37A-DF60-071C-AF50385CE326}"/>
              </a:ext>
            </a:extLst>
          </p:cNvPr>
          <p:cNvSpPr/>
          <p:nvPr/>
        </p:nvSpPr>
        <p:spPr>
          <a:xfrm>
            <a:off x="1979712" y="1188277"/>
            <a:ext cx="1440160" cy="33823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pic>
        <p:nvPicPr>
          <p:cNvPr id="20" name="Immagine 19">
            <a:extLst>
              <a:ext uri="{FF2B5EF4-FFF2-40B4-BE49-F238E27FC236}">
                <a16:creationId xmlns:a16="http://schemas.microsoft.com/office/drawing/2014/main" id="{45793FAE-B9AF-71AA-812C-903D3721C731}"/>
              </a:ext>
            </a:extLst>
          </p:cNvPr>
          <p:cNvPicPr>
            <a:picLocks noChangeAspect="1"/>
          </p:cNvPicPr>
          <p:nvPr/>
        </p:nvPicPr>
        <p:blipFill>
          <a:blip r:embed="rId8"/>
          <a:stretch>
            <a:fillRect/>
          </a:stretch>
        </p:blipFill>
        <p:spPr>
          <a:xfrm>
            <a:off x="1158848" y="3070364"/>
            <a:ext cx="3917208" cy="767478"/>
          </a:xfrm>
          <a:prstGeom prst="rect">
            <a:avLst/>
          </a:prstGeom>
        </p:spPr>
      </p:pic>
      <p:sp>
        <p:nvSpPr>
          <p:cNvPr id="21" name="Ovale 20">
            <a:extLst>
              <a:ext uri="{FF2B5EF4-FFF2-40B4-BE49-F238E27FC236}">
                <a16:creationId xmlns:a16="http://schemas.microsoft.com/office/drawing/2014/main" id="{3CC4AEF2-C4CE-D3C0-6F2F-E091CDB867EB}"/>
              </a:ext>
            </a:extLst>
          </p:cNvPr>
          <p:cNvSpPr/>
          <p:nvPr/>
        </p:nvSpPr>
        <p:spPr>
          <a:xfrm>
            <a:off x="2227007" y="2901244"/>
            <a:ext cx="2160239" cy="33823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Tree>
    <p:extLst>
      <p:ext uri="{BB962C8B-B14F-4D97-AF65-F5344CB8AC3E}">
        <p14:creationId xmlns:p14="http://schemas.microsoft.com/office/powerpoint/2010/main" val="2805978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fade">
                                      <p:cBhvr>
                                        <p:cTn id="2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8" grpId="0" animBg="1"/>
      <p:bldP spid="21"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2E82E9-ACF7-BDFA-7A2C-A5B31A34ACC0}"/>
            </a:ext>
          </a:extLst>
        </p:cNvPr>
        <p:cNvGrpSpPr/>
        <p:nvPr/>
      </p:nvGrpSpPr>
      <p:grpSpPr>
        <a:xfrm>
          <a:off x="0" y="0"/>
          <a:ext cx="0" cy="0"/>
          <a:chOff x="0" y="0"/>
          <a:chExt cx="0" cy="0"/>
        </a:xfrm>
      </p:grpSpPr>
      <p:graphicFrame>
        <p:nvGraphicFramePr>
          <p:cNvPr id="3" name="Diagramma 2">
            <a:extLst>
              <a:ext uri="{FF2B5EF4-FFF2-40B4-BE49-F238E27FC236}">
                <a16:creationId xmlns:a16="http://schemas.microsoft.com/office/drawing/2014/main" id="{760AD70C-8DC2-04AE-C8B9-02F285F8A42D}"/>
              </a:ext>
            </a:extLst>
          </p:cNvPr>
          <p:cNvGraphicFramePr/>
          <p:nvPr/>
        </p:nvGraphicFramePr>
        <p:xfrm>
          <a:off x="669242" y="172026"/>
          <a:ext cx="7776864" cy="6463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Ovale 7">
            <a:extLst>
              <a:ext uri="{FF2B5EF4-FFF2-40B4-BE49-F238E27FC236}">
                <a16:creationId xmlns:a16="http://schemas.microsoft.com/office/drawing/2014/main" id="{F79ABD6A-D03C-BDF6-FE47-A850E4F1292E}"/>
              </a:ext>
            </a:extLst>
          </p:cNvPr>
          <p:cNvSpPr/>
          <p:nvPr/>
        </p:nvSpPr>
        <p:spPr>
          <a:xfrm>
            <a:off x="271128" y="152366"/>
            <a:ext cx="1080120" cy="6955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4" name="CasellaDiTesto 3">
            <a:extLst>
              <a:ext uri="{FF2B5EF4-FFF2-40B4-BE49-F238E27FC236}">
                <a16:creationId xmlns:a16="http://schemas.microsoft.com/office/drawing/2014/main" id="{722A7DAD-CAA1-0AAF-3856-6412DD2BD606}"/>
              </a:ext>
            </a:extLst>
          </p:cNvPr>
          <p:cNvSpPr txBox="1"/>
          <p:nvPr/>
        </p:nvSpPr>
        <p:spPr>
          <a:xfrm>
            <a:off x="2227007" y="2277296"/>
            <a:ext cx="4611328" cy="2308324"/>
          </a:xfrm>
          <a:prstGeom prst="rect">
            <a:avLst/>
          </a:prstGeom>
          <a:solidFill>
            <a:schemeClr val="accent1"/>
          </a:solidFill>
        </p:spPr>
        <p:txBody>
          <a:bodyPr wrap="square">
            <a:spAutoFit/>
          </a:bodyPr>
          <a:lstStyle>
            <a:defPPr>
              <a:defRPr lang="it-IT"/>
            </a:defPPr>
            <a:lvl1pPr>
              <a:defRPr>
                <a:solidFill>
                  <a:schemeClr val="bg1"/>
                </a:solidFill>
              </a:defRPr>
            </a:lvl1pPr>
          </a:lstStyle>
          <a:p>
            <a:r>
              <a:rPr lang="en-US" dirty="0"/>
              <a:t>I'll introduce you to another Linux command, which has nothing to do with viewing</a:t>
            </a:r>
          </a:p>
          <a:p>
            <a:r>
              <a:rPr lang="en-US" dirty="0"/>
              <a:t>files but could be very useful.</a:t>
            </a:r>
          </a:p>
          <a:p>
            <a:r>
              <a:rPr lang="en-US" dirty="0"/>
              <a:t>if you want to run a command repeatedly displaying its output and </a:t>
            </a:r>
            <a:r>
              <a:rPr lang="en-US" dirty="0" err="1"/>
              <a:t>erroryou</a:t>
            </a:r>
            <a:r>
              <a:rPr lang="en-US" dirty="0"/>
              <a:t> use the  </a:t>
            </a:r>
            <a:r>
              <a:rPr lang="en-US" b="1" u="sng" dirty="0"/>
              <a:t>watch</a:t>
            </a:r>
            <a:r>
              <a:rPr lang="en-US" dirty="0"/>
              <a:t> command.</a:t>
            </a:r>
          </a:p>
          <a:p>
            <a:r>
              <a:rPr lang="en-US" dirty="0"/>
              <a:t>It allows you to watch the program output change over time.</a:t>
            </a:r>
          </a:p>
        </p:txBody>
      </p:sp>
      <p:pic>
        <p:nvPicPr>
          <p:cNvPr id="6" name="Immagine 5">
            <a:extLst>
              <a:ext uri="{FF2B5EF4-FFF2-40B4-BE49-F238E27FC236}">
                <a16:creationId xmlns:a16="http://schemas.microsoft.com/office/drawing/2014/main" id="{2BDDC739-11A1-6E2E-7CBA-C51BB3939CA1}"/>
              </a:ext>
            </a:extLst>
          </p:cNvPr>
          <p:cNvPicPr>
            <a:picLocks noChangeAspect="1"/>
          </p:cNvPicPr>
          <p:nvPr/>
        </p:nvPicPr>
        <p:blipFill>
          <a:blip r:embed="rId7"/>
          <a:stretch>
            <a:fillRect/>
          </a:stretch>
        </p:blipFill>
        <p:spPr>
          <a:xfrm>
            <a:off x="715946" y="837975"/>
            <a:ext cx="7712108" cy="5182049"/>
          </a:xfrm>
          <a:prstGeom prst="rect">
            <a:avLst/>
          </a:prstGeom>
        </p:spPr>
      </p:pic>
      <p:sp>
        <p:nvSpPr>
          <p:cNvPr id="7" name="Ovale 6">
            <a:extLst>
              <a:ext uri="{FF2B5EF4-FFF2-40B4-BE49-F238E27FC236}">
                <a16:creationId xmlns:a16="http://schemas.microsoft.com/office/drawing/2014/main" id="{D1EAAEEC-E17E-9B4F-601C-2A07602411D6}"/>
              </a:ext>
            </a:extLst>
          </p:cNvPr>
          <p:cNvSpPr/>
          <p:nvPr/>
        </p:nvSpPr>
        <p:spPr>
          <a:xfrm>
            <a:off x="2227007" y="1175519"/>
            <a:ext cx="1080120" cy="36004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pic>
        <p:nvPicPr>
          <p:cNvPr id="11" name="Immagine 10">
            <a:extLst>
              <a:ext uri="{FF2B5EF4-FFF2-40B4-BE49-F238E27FC236}">
                <a16:creationId xmlns:a16="http://schemas.microsoft.com/office/drawing/2014/main" id="{A346AE47-9D46-96BB-0632-E88E4378C33C}"/>
              </a:ext>
            </a:extLst>
          </p:cNvPr>
          <p:cNvPicPr>
            <a:picLocks noChangeAspect="1"/>
          </p:cNvPicPr>
          <p:nvPr/>
        </p:nvPicPr>
        <p:blipFill>
          <a:blip r:embed="rId8"/>
          <a:stretch>
            <a:fillRect/>
          </a:stretch>
        </p:blipFill>
        <p:spPr>
          <a:xfrm>
            <a:off x="426361" y="845596"/>
            <a:ext cx="8291278" cy="5166808"/>
          </a:xfrm>
          <a:prstGeom prst="rect">
            <a:avLst/>
          </a:prstGeom>
        </p:spPr>
      </p:pic>
      <p:sp>
        <p:nvSpPr>
          <p:cNvPr id="12" name="Ovale 11">
            <a:extLst>
              <a:ext uri="{FF2B5EF4-FFF2-40B4-BE49-F238E27FC236}">
                <a16:creationId xmlns:a16="http://schemas.microsoft.com/office/drawing/2014/main" id="{79E87707-DCE8-1712-34E6-B09F527DA500}"/>
              </a:ext>
            </a:extLst>
          </p:cNvPr>
          <p:cNvSpPr/>
          <p:nvPr/>
        </p:nvSpPr>
        <p:spPr>
          <a:xfrm>
            <a:off x="352842" y="1197578"/>
            <a:ext cx="1482854" cy="31400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3" name="CasellaDiTesto 12">
            <a:extLst>
              <a:ext uri="{FF2B5EF4-FFF2-40B4-BE49-F238E27FC236}">
                <a16:creationId xmlns:a16="http://schemas.microsoft.com/office/drawing/2014/main" id="{6B69D7EF-3786-7D91-D19A-1BC36DFFED0D}"/>
              </a:ext>
            </a:extLst>
          </p:cNvPr>
          <p:cNvSpPr txBox="1"/>
          <p:nvPr/>
        </p:nvSpPr>
        <p:spPr>
          <a:xfrm>
            <a:off x="3635896" y="2277296"/>
            <a:ext cx="4611328" cy="369332"/>
          </a:xfrm>
          <a:prstGeom prst="rect">
            <a:avLst/>
          </a:prstGeom>
          <a:solidFill>
            <a:schemeClr val="accent1"/>
          </a:solidFill>
        </p:spPr>
        <p:txBody>
          <a:bodyPr wrap="square">
            <a:spAutoFit/>
          </a:bodyPr>
          <a:lstStyle/>
          <a:p>
            <a:r>
              <a:rPr lang="it-IT" dirty="0">
                <a:solidFill>
                  <a:schemeClr val="bg1"/>
                </a:solidFill>
              </a:rPr>
              <a:t>To interrupt </a:t>
            </a:r>
            <a:r>
              <a:rPr lang="it-IT" dirty="0" err="1">
                <a:solidFill>
                  <a:schemeClr val="bg1"/>
                </a:solidFill>
              </a:rPr>
              <a:t>it</a:t>
            </a:r>
            <a:r>
              <a:rPr lang="it-IT" dirty="0">
                <a:solidFill>
                  <a:schemeClr val="bg1"/>
                </a:solidFill>
              </a:rPr>
              <a:t> press CTRL+C</a:t>
            </a:r>
          </a:p>
        </p:txBody>
      </p:sp>
      <p:sp>
        <p:nvSpPr>
          <p:cNvPr id="19" name="CasellaDiTesto 18">
            <a:extLst>
              <a:ext uri="{FF2B5EF4-FFF2-40B4-BE49-F238E27FC236}">
                <a16:creationId xmlns:a16="http://schemas.microsoft.com/office/drawing/2014/main" id="{EB74E8E5-7FFA-9EF4-E32F-A500D9AE1B9B}"/>
              </a:ext>
            </a:extLst>
          </p:cNvPr>
          <p:cNvSpPr txBox="1"/>
          <p:nvPr/>
        </p:nvSpPr>
        <p:spPr>
          <a:xfrm>
            <a:off x="2289551" y="4021458"/>
            <a:ext cx="4611328" cy="1477328"/>
          </a:xfrm>
          <a:prstGeom prst="rect">
            <a:avLst/>
          </a:prstGeom>
          <a:solidFill>
            <a:schemeClr val="accent1"/>
          </a:solidFill>
        </p:spPr>
        <p:txBody>
          <a:bodyPr wrap="square">
            <a:spAutoFit/>
          </a:bodyPr>
          <a:lstStyle>
            <a:defPPr>
              <a:defRPr lang="it-IT"/>
            </a:defPPr>
            <a:lvl1pPr>
              <a:defRPr>
                <a:solidFill>
                  <a:schemeClr val="bg1"/>
                </a:solidFill>
              </a:defRPr>
            </a:lvl1pPr>
          </a:lstStyle>
          <a:p>
            <a:r>
              <a:rPr lang="en-US" dirty="0"/>
              <a:t>Two interesting options are -d to highlight the differences between successive updates and -n</a:t>
            </a:r>
          </a:p>
          <a:p>
            <a:r>
              <a:rPr lang="en-US" dirty="0"/>
              <a:t>and a number to specify the update interval. I'm running the ls-l command every 3</a:t>
            </a:r>
          </a:p>
          <a:p>
            <a:r>
              <a:rPr lang="en-US" dirty="0"/>
              <a:t>seconds, highlighting the differences</a:t>
            </a:r>
          </a:p>
        </p:txBody>
      </p:sp>
      <p:pic>
        <p:nvPicPr>
          <p:cNvPr id="23" name="Immagine 22">
            <a:extLst>
              <a:ext uri="{FF2B5EF4-FFF2-40B4-BE49-F238E27FC236}">
                <a16:creationId xmlns:a16="http://schemas.microsoft.com/office/drawing/2014/main" id="{068F89BA-40E3-535D-8498-7675AC3C1A45}"/>
              </a:ext>
            </a:extLst>
          </p:cNvPr>
          <p:cNvPicPr>
            <a:picLocks noChangeAspect="1"/>
          </p:cNvPicPr>
          <p:nvPr/>
        </p:nvPicPr>
        <p:blipFill>
          <a:blip r:embed="rId9"/>
          <a:stretch>
            <a:fillRect/>
          </a:stretch>
        </p:blipFill>
        <p:spPr>
          <a:xfrm>
            <a:off x="502394" y="875194"/>
            <a:ext cx="6805909" cy="5380232"/>
          </a:xfrm>
          <a:prstGeom prst="rect">
            <a:avLst/>
          </a:prstGeom>
        </p:spPr>
      </p:pic>
      <p:pic>
        <p:nvPicPr>
          <p:cNvPr id="25" name="Immagine 24">
            <a:extLst>
              <a:ext uri="{FF2B5EF4-FFF2-40B4-BE49-F238E27FC236}">
                <a16:creationId xmlns:a16="http://schemas.microsoft.com/office/drawing/2014/main" id="{1FC6F710-A6AF-3B0E-B8D3-05D6FB0CC0B8}"/>
              </a:ext>
            </a:extLst>
          </p:cNvPr>
          <p:cNvPicPr>
            <a:picLocks noChangeAspect="1"/>
          </p:cNvPicPr>
          <p:nvPr/>
        </p:nvPicPr>
        <p:blipFill>
          <a:blip r:embed="rId10"/>
          <a:stretch>
            <a:fillRect/>
          </a:stretch>
        </p:blipFill>
        <p:spPr>
          <a:xfrm>
            <a:off x="639134" y="1640458"/>
            <a:ext cx="6142252" cy="4419983"/>
          </a:xfrm>
          <a:prstGeom prst="rect">
            <a:avLst/>
          </a:prstGeom>
        </p:spPr>
      </p:pic>
      <p:pic>
        <p:nvPicPr>
          <p:cNvPr id="27" name="Immagine 26">
            <a:extLst>
              <a:ext uri="{FF2B5EF4-FFF2-40B4-BE49-F238E27FC236}">
                <a16:creationId xmlns:a16="http://schemas.microsoft.com/office/drawing/2014/main" id="{7EC437FE-80E1-252A-44BA-2A8A987129C7}"/>
              </a:ext>
            </a:extLst>
          </p:cNvPr>
          <p:cNvPicPr>
            <a:picLocks noChangeAspect="1"/>
          </p:cNvPicPr>
          <p:nvPr/>
        </p:nvPicPr>
        <p:blipFill>
          <a:blip r:embed="rId11"/>
          <a:stretch>
            <a:fillRect/>
          </a:stretch>
        </p:blipFill>
        <p:spPr>
          <a:xfrm>
            <a:off x="3961915" y="2928953"/>
            <a:ext cx="4892464" cy="4198984"/>
          </a:xfrm>
          <a:prstGeom prst="rect">
            <a:avLst/>
          </a:prstGeom>
        </p:spPr>
      </p:pic>
    </p:spTree>
    <p:extLst>
      <p:ext uri="{BB962C8B-B14F-4D97-AF65-F5344CB8AC3E}">
        <p14:creationId xmlns:p14="http://schemas.microsoft.com/office/powerpoint/2010/main" val="1197408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fade">
                                      <p:cBhvr>
                                        <p:cTn id="37" dur="500"/>
                                        <p:tgtEl>
                                          <p:spTgt spid="19"/>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3"/>
                                        </p:tgtEl>
                                        <p:attrNameLst>
                                          <p:attrName>style.visibility</p:attrName>
                                        </p:attrNameLst>
                                      </p:cBhvr>
                                      <p:to>
                                        <p:strVal val="visible"/>
                                      </p:to>
                                    </p:set>
                                    <p:animEffect transition="in" filter="fade">
                                      <p:cBhvr>
                                        <p:cTn id="42" dur="500"/>
                                        <p:tgtEl>
                                          <p:spTgt spid="23"/>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5"/>
                                        </p:tgtEl>
                                        <p:attrNameLst>
                                          <p:attrName>style.visibility</p:attrName>
                                        </p:attrNameLst>
                                      </p:cBhvr>
                                      <p:to>
                                        <p:strVal val="visible"/>
                                      </p:to>
                                    </p:set>
                                    <p:animEffect transition="in" filter="fade">
                                      <p:cBhvr>
                                        <p:cTn id="47" dur="500"/>
                                        <p:tgtEl>
                                          <p:spTgt spid="25"/>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27"/>
                                        </p:tgtEl>
                                        <p:attrNameLst>
                                          <p:attrName>style.visibility</p:attrName>
                                        </p:attrNameLst>
                                      </p:cBhvr>
                                      <p:to>
                                        <p:strVal val="visible"/>
                                      </p:to>
                                    </p:set>
                                    <p:animEffect transition="in" filter="fade">
                                      <p:cBhvr>
                                        <p:cTn id="52"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7" grpId="0" animBg="1"/>
      <p:bldP spid="12" grpId="0" animBg="1"/>
      <p:bldP spid="13" grpId="0" animBg="1"/>
      <p:bldP spid="19"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963BA4-ACBF-6788-A000-1925745596FA}"/>
            </a:ext>
          </a:extLst>
        </p:cNvPr>
        <p:cNvGrpSpPr/>
        <p:nvPr/>
      </p:nvGrpSpPr>
      <p:grpSpPr>
        <a:xfrm>
          <a:off x="0" y="0"/>
          <a:ext cx="0" cy="0"/>
          <a:chOff x="0" y="0"/>
          <a:chExt cx="0" cy="0"/>
        </a:xfrm>
      </p:grpSpPr>
      <p:graphicFrame>
        <p:nvGraphicFramePr>
          <p:cNvPr id="3" name="Diagramma 2">
            <a:extLst>
              <a:ext uri="{FF2B5EF4-FFF2-40B4-BE49-F238E27FC236}">
                <a16:creationId xmlns:a16="http://schemas.microsoft.com/office/drawing/2014/main" id="{28B4C0B2-4B4C-1C3E-553C-61AB5DD68FB8}"/>
              </a:ext>
            </a:extLst>
          </p:cNvPr>
          <p:cNvGraphicFramePr/>
          <p:nvPr>
            <p:extLst>
              <p:ext uri="{D42A27DB-BD31-4B8C-83A1-F6EECF244321}">
                <p14:modId xmlns:p14="http://schemas.microsoft.com/office/powerpoint/2010/main" val="421694820"/>
              </p:ext>
            </p:extLst>
          </p:nvPr>
        </p:nvGraphicFramePr>
        <p:xfrm>
          <a:off x="669242" y="172026"/>
          <a:ext cx="7776864" cy="6463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Ovale 7">
            <a:extLst>
              <a:ext uri="{FF2B5EF4-FFF2-40B4-BE49-F238E27FC236}">
                <a16:creationId xmlns:a16="http://schemas.microsoft.com/office/drawing/2014/main" id="{BE23606A-4B80-0F12-EEB5-EA2C11211FCE}"/>
              </a:ext>
            </a:extLst>
          </p:cNvPr>
          <p:cNvSpPr/>
          <p:nvPr/>
        </p:nvSpPr>
        <p:spPr>
          <a:xfrm>
            <a:off x="271128" y="152366"/>
            <a:ext cx="1080120" cy="6955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pic>
        <p:nvPicPr>
          <p:cNvPr id="5" name="Immagine 4">
            <a:extLst>
              <a:ext uri="{FF2B5EF4-FFF2-40B4-BE49-F238E27FC236}">
                <a16:creationId xmlns:a16="http://schemas.microsoft.com/office/drawing/2014/main" id="{E7B8A63C-0830-3FB7-78AE-C52BB891E8A2}"/>
              </a:ext>
            </a:extLst>
          </p:cNvPr>
          <p:cNvPicPr>
            <a:picLocks noChangeAspect="1"/>
          </p:cNvPicPr>
          <p:nvPr/>
        </p:nvPicPr>
        <p:blipFill>
          <a:blip r:embed="rId7"/>
          <a:stretch>
            <a:fillRect/>
          </a:stretch>
        </p:blipFill>
        <p:spPr>
          <a:xfrm>
            <a:off x="635095" y="888861"/>
            <a:ext cx="4671465" cy="1394581"/>
          </a:xfrm>
          <a:prstGeom prst="rect">
            <a:avLst/>
          </a:prstGeom>
        </p:spPr>
      </p:pic>
      <p:sp>
        <p:nvSpPr>
          <p:cNvPr id="9" name="Ovale 8">
            <a:extLst>
              <a:ext uri="{FF2B5EF4-FFF2-40B4-BE49-F238E27FC236}">
                <a16:creationId xmlns:a16="http://schemas.microsoft.com/office/drawing/2014/main" id="{5CE6263A-69D1-9411-4E84-9582FD645FE1}"/>
              </a:ext>
            </a:extLst>
          </p:cNvPr>
          <p:cNvSpPr/>
          <p:nvPr/>
        </p:nvSpPr>
        <p:spPr>
          <a:xfrm>
            <a:off x="677852" y="1428190"/>
            <a:ext cx="437764" cy="41663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pic>
        <p:nvPicPr>
          <p:cNvPr id="14" name="Immagine 13">
            <a:extLst>
              <a:ext uri="{FF2B5EF4-FFF2-40B4-BE49-F238E27FC236}">
                <a16:creationId xmlns:a16="http://schemas.microsoft.com/office/drawing/2014/main" id="{F6127EBC-157E-A635-8349-559E99DC4A6B}"/>
              </a:ext>
            </a:extLst>
          </p:cNvPr>
          <p:cNvPicPr>
            <a:picLocks noChangeAspect="1"/>
          </p:cNvPicPr>
          <p:nvPr/>
        </p:nvPicPr>
        <p:blipFill>
          <a:blip r:embed="rId8"/>
          <a:stretch>
            <a:fillRect/>
          </a:stretch>
        </p:blipFill>
        <p:spPr>
          <a:xfrm>
            <a:off x="624366" y="2384153"/>
            <a:ext cx="4511431" cy="1455546"/>
          </a:xfrm>
          <a:prstGeom prst="rect">
            <a:avLst/>
          </a:prstGeom>
        </p:spPr>
      </p:pic>
      <p:sp>
        <p:nvSpPr>
          <p:cNvPr id="15" name="Ovale 14">
            <a:extLst>
              <a:ext uri="{FF2B5EF4-FFF2-40B4-BE49-F238E27FC236}">
                <a16:creationId xmlns:a16="http://schemas.microsoft.com/office/drawing/2014/main" id="{866F09E4-F668-F82E-C2DA-70C49BB81A36}"/>
              </a:ext>
            </a:extLst>
          </p:cNvPr>
          <p:cNvSpPr/>
          <p:nvPr/>
        </p:nvSpPr>
        <p:spPr>
          <a:xfrm>
            <a:off x="592306" y="2564904"/>
            <a:ext cx="437764" cy="41663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pic>
        <p:nvPicPr>
          <p:cNvPr id="17" name="Immagine 16">
            <a:extLst>
              <a:ext uri="{FF2B5EF4-FFF2-40B4-BE49-F238E27FC236}">
                <a16:creationId xmlns:a16="http://schemas.microsoft.com/office/drawing/2014/main" id="{53552C6D-196A-B749-0889-0C986547B760}"/>
              </a:ext>
            </a:extLst>
          </p:cNvPr>
          <p:cNvPicPr>
            <a:picLocks noChangeAspect="1"/>
          </p:cNvPicPr>
          <p:nvPr/>
        </p:nvPicPr>
        <p:blipFill>
          <a:blip r:embed="rId9"/>
          <a:stretch>
            <a:fillRect/>
          </a:stretch>
        </p:blipFill>
        <p:spPr>
          <a:xfrm>
            <a:off x="635912" y="3847359"/>
            <a:ext cx="4625741" cy="1615580"/>
          </a:xfrm>
          <a:prstGeom prst="rect">
            <a:avLst/>
          </a:prstGeom>
        </p:spPr>
      </p:pic>
      <p:sp>
        <p:nvSpPr>
          <p:cNvPr id="18" name="Ovale 17">
            <a:extLst>
              <a:ext uri="{FF2B5EF4-FFF2-40B4-BE49-F238E27FC236}">
                <a16:creationId xmlns:a16="http://schemas.microsoft.com/office/drawing/2014/main" id="{13515AE5-0129-60B5-CAA4-BF41A3A575E8}"/>
              </a:ext>
            </a:extLst>
          </p:cNvPr>
          <p:cNvSpPr/>
          <p:nvPr/>
        </p:nvSpPr>
        <p:spPr>
          <a:xfrm>
            <a:off x="678098" y="4545455"/>
            <a:ext cx="437764" cy="41663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pic>
        <p:nvPicPr>
          <p:cNvPr id="21" name="Immagine 20">
            <a:extLst>
              <a:ext uri="{FF2B5EF4-FFF2-40B4-BE49-F238E27FC236}">
                <a16:creationId xmlns:a16="http://schemas.microsoft.com/office/drawing/2014/main" id="{B6E758A8-1194-8A38-F076-D26C2B87DCF7}"/>
              </a:ext>
            </a:extLst>
          </p:cNvPr>
          <p:cNvPicPr>
            <a:picLocks noChangeAspect="1"/>
          </p:cNvPicPr>
          <p:nvPr/>
        </p:nvPicPr>
        <p:blipFill>
          <a:blip r:embed="rId10"/>
          <a:stretch>
            <a:fillRect/>
          </a:stretch>
        </p:blipFill>
        <p:spPr>
          <a:xfrm>
            <a:off x="677852" y="5349555"/>
            <a:ext cx="4724809" cy="1562235"/>
          </a:xfrm>
          <a:prstGeom prst="rect">
            <a:avLst/>
          </a:prstGeom>
        </p:spPr>
      </p:pic>
      <p:sp>
        <p:nvSpPr>
          <p:cNvPr id="22" name="Ovale 21">
            <a:extLst>
              <a:ext uri="{FF2B5EF4-FFF2-40B4-BE49-F238E27FC236}">
                <a16:creationId xmlns:a16="http://schemas.microsoft.com/office/drawing/2014/main" id="{504CA333-AC84-58F1-26A3-558491D57053}"/>
              </a:ext>
            </a:extLst>
          </p:cNvPr>
          <p:cNvSpPr/>
          <p:nvPr/>
        </p:nvSpPr>
        <p:spPr>
          <a:xfrm>
            <a:off x="669242" y="6047651"/>
            <a:ext cx="437764" cy="41663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pic>
        <p:nvPicPr>
          <p:cNvPr id="26" name="Immagine 25">
            <a:extLst>
              <a:ext uri="{FF2B5EF4-FFF2-40B4-BE49-F238E27FC236}">
                <a16:creationId xmlns:a16="http://schemas.microsoft.com/office/drawing/2014/main" id="{7720BBFE-B3B9-EF63-A918-C0B8F760C67F}"/>
              </a:ext>
            </a:extLst>
          </p:cNvPr>
          <p:cNvPicPr>
            <a:picLocks noChangeAspect="1"/>
          </p:cNvPicPr>
          <p:nvPr/>
        </p:nvPicPr>
        <p:blipFill>
          <a:blip r:embed="rId11"/>
          <a:stretch>
            <a:fillRect/>
          </a:stretch>
        </p:blipFill>
        <p:spPr>
          <a:xfrm>
            <a:off x="4594466" y="968448"/>
            <a:ext cx="4549534" cy="1752752"/>
          </a:xfrm>
          <a:prstGeom prst="rect">
            <a:avLst/>
          </a:prstGeom>
        </p:spPr>
      </p:pic>
      <p:sp>
        <p:nvSpPr>
          <p:cNvPr id="28" name="Ovale 27">
            <a:extLst>
              <a:ext uri="{FF2B5EF4-FFF2-40B4-BE49-F238E27FC236}">
                <a16:creationId xmlns:a16="http://schemas.microsoft.com/office/drawing/2014/main" id="{E608858D-0BE3-14D4-2ED2-719CC0C556E7}"/>
              </a:ext>
            </a:extLst>
          </p:cNvPr>
          <p:cNvSpPr/>
          <p:nvPr/>
        </p:nvSpPr>
        <p:spPr>
          <a:xfrm>
            <a:off x="4619590" y="1507583"/>
            <a:ext cx="437764" cy="41663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Tree>
    <p:extLst>
      <p:ext uri="{BB962C8B-B14F-4D97-AF65-F5344CB8AC3E}">
        <p14:creationId xmlns:p14="http://schemas.microsoft.com/office/powerpoint/2010/main" val="1289432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fade">
                                      <p:cBhvr>
                                        <p:cTn id="32" dur="500"/>
                                        <p:tgtEl>
                                          <p:spTgt spid="1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fade">
                                      <p:cBhvr>
                                        <p:cTn id="37" dur="500"/>
                                        <p:tgtEl>
                                          <p:spTgt spid="18"/>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1"/>
                                        </p:tgtEl>
                                        <p:attrNameLst>
                                          <p:attrName>style.visibility</p:attrName>
                                        </p:attrNameLst>
                                      </p:cBhvr>
                                      <p:to>
                                        <p:strVal val="visible"/>
                                      </p:to>
                                    </p:set>
                                    <p:animEffect transition="in" filter="fade">
                                      <p:cBhvr>
                                        <p:cTn id="42" dur="500"/>
                                        <p:tgtEl>
                                          <p:spTgt spid="21"/>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22"/>
                                        </p:tgtEl>
                                        <p:attrNameLst>
                                          <p:attrName>style.visibility</p:attrName>
                                        </p:attrNameLst>
                                      </p:cBhvr>
                                      <p:to>
                                        <p:strVal val="visible"/>
                                      </p:to>
                                    </p:set>
                                    <p:animEffect transition="in" filter="fade">
                                      <p:cBhvr>
                                        <p:cTn id="47" dur="500"/>
                                        <p:tgtEl>
                                          <p:spTgt spid="22"/>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26"/>
                                        </p:tgtEl>
                                        <p:attrNameLst>
                                          <p:attrName>style.visibility</p:attrName>
                                        </p:attrNameLst>
                                      </p:cBhvr>
                                      <p:to>
                                        <p:strVal val="visible"/>
                                      </p:to>
                                    </p:set>
                                    <p:animEffect transition="in" filter="fade">
                                      <p:cBhvr>
                                        <p:cTn id="52" dur="500"/>
                                        <p:tgtEl>
                                          <p:spTgt spid="26"/>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28"/>
                                        </p:tgtEl>
                                        <p:attrNameLst>
                                          <p:attrName>style.visibility</p:attrName>
                                        </p:attrNameLst>
                                      </p:cBhvr>
                                      <p:to>
                                        <p:strVal val="visible"/>
                                      </p:to>
                                    </p:set>
                                    <p:animEffect transition="in" filter="fade">
                                      <p:cBhvr>
                                        <p:cTn id="5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5" grpId="0" animBg="1"/>
      <p:bldP spid="18" grpId="0" animBg="1"/>
      <p:bldP spid="22" grpId="0" animBg="1"/>
      <p:bldP spid="28"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A3179D-8E56-F0AD-815C-5ACC40F06225}"/>
            </a:ext>
          </a:extLst>
        </p:cNvPr>
        <p:cNvGrpSpPr/>
        <p:nvPr/>
      </p:nvGrpSpPr>
      <p:grpSpPr>
        <a:xfrm>
          <a:off x="0" y="0"/>
          <a:ext cx="0" cy="0"/>
          <a:chOff x="0" y="0"/>
          <a:chExt cx="0" cy="0"/>
        </a:xfrm>
      </p:grpSpPr>
      <p:graphicFrame>
        <p:nvGraphicFramePr>
          <p:cNvPr id="3" name="Diagramma 2">
            <a:extLst>
              <a:ext uri="{FF2B5EF4-FFF2-40B4-BE49-F238E27FC236}">
                <a16:creationId xmlns:a16="http://schemas.microsoft.com/office/drawing/2014/main" id="{4DE50572-B3F0-FEB2-8640-643F75F036FF}"/>
              </a:ext>
            </a:extLst>
          </p:cNvPr>
          <p:cNvGraphicFramePr/>
          <p:nvPr>
            <p:extLst>
              <p:ext uri="{D42A27DB-BD31-4B8C-83A1-F6EECF244321}">
                <p14:modId xmlns:p14="http://schemas.microsoft.com/office/powerpoint/2010/main" val="3004600368"/>
              </p:ext>
            </p:extLst>
          </p:nvPr>
        </p:nvGraphicFramePr>
        <p:xfrm>
          <a:off x="669242" y="172026"/>
          <a:ext cx="7776864" cy="6463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Ovale 7">
            <a:extLst>
              <a:ext uri="{FF2B5EF4-FFF2-40B4-BE49-F238E27FC236}">
                <a16:creationId xmlns:a16="http://schemas.microsoft.com/office/drawing/2014/main" id="{2CC17352-AB9A-9C27-5438-98E15A6A6164}"/>
              </a:ext>
            </a:extLst>
          </p:cNvPr>
          <p:cNvSpPr/>
          <p:nvPr/>
        </p:nvSpPr>
        <p:spPr>
          <a:xfrm>
            <a:off x="271128" y="152366"/>
            <a:ext cx="1080120" cy="6955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 name="CasellaDiTesto 3">
            <a:extLst>
              <a:ext uri="{FF2B5EF4-FFF2-40B4-BE49-F238E27FC236}">
                <a16:creationId xmlns:a16="http://schemas.microsoft.com/office/drawing/2014/main" id="{C3C07B5D-7DA0-F42A-BA6D-2A4521BA8ABD}"/>
              </a:ext>
            </a:extLst>
          </p:cNvPr>
          <p:cNvSpPr txBox="1"/>
          <p:nvPr/>
        </p:nvSpPr>
        <p:spPr>
          <a:xfrm>
            <a:off x="2248814" y="1124744"/>
            <a:ext cx="5491538" cy="1200329"/>
          </a:xfrm>
          <a:prstGeom prst="rect">
            <a:avLst/>
          </a:prstGeom>
          <a:noFill/>
        </p:spPr>
        <p:txBody>
          <a:bodyPr wrap="square">
            <a:spAutoFit/>
          </a:bodyPr>
          <a:lstStyle/>
          <a:p>
            <a:r>
              <a:rPr lang="en-US" dirty="0"/>
              <a:t>The Linux directory structure is well defined and documented in the Linux Filesystem Hierarchy</a:t>
            </a:r>
          </a:p>
          <a:p>
            <a:endParaRPr lang="en-US" dirty="0"/>
          </a:p>
          <a:p>
            <a:r>
              <a:rPr lang="en-US" dirty="0"/>
              <a:t>Standard (FHS) which is maintained by Linux foundation.</a:t>
            </a:r>
            <a:endParaRPr lang="it-IT" dirty="0"/>
          </a:p>
        </p:txBody>
      </p:sp>
      <p:pic>
        <p:nvPicPr>
          <p:cNvPr id="6" name="Immagine 5">
            <a:extLst>
              <a:ext uri="{FF2B5EF4-FFF2-40B4-BE49-F238E27FC236}">
                <a16:creationId xmlns:a16="http://schemas.microsoft.com/office/drawing/2014/main" id="{6F5154DA-594E-EE49-C853-433736609127}"/>
              </a:ext>
            </a:extLst>
          </p:cNvPr>
          <p:cNvPicPr>
            <a:picLocks noChangeAspect="1"/>
          </p:cNvPicPr>
          <p:nvPr/>
        </p:nvPicPr>
        <p:blipFill>
          <a:blip r:embed="rId7"/>
          <a:stretch>
            <a:fillRect/>
          </a:stretch>
        </p:blipFill>
        <p:spPr>
          <a:xfrm>
            <a:off x="651874" y="2325073"/>
            <a:ext cx="8100392" cy="3488843"/>
          </a:xfrm>
          <a:prstGeom prst="rect">
            <a:avLst/>
          </a:prstGeom>
        </p:spPr>
      </p:pic>
      <p:sp>
        <p:nvSpPr>
          <p:cNvPr id="7" name="Ovale 6">
            <a:extLst>
              <a:ext uri="{FF2B5EF4-FFF2-40B4-BE49-F238E27FC236}">
                <a16:creationId xmlns:a16="http://schemas.microsoft.com/office/drawing/2014/main" id="{2477887A-4ACA-BB83-DB10-167815D16828}"/>
              </a:ext>
            </a:extLst>
          </p:cNvPr>
          <p:cNvSpPr/>
          <p:nvPr/>
        </p:nvSpPr>
        <p:spPr>
          <a:xfrm>
            <a:off x="1835696" y="2564904"/>
            <a:ext cx="504056" cy="28803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0" name="CasellaDiTesto 9">
            <a:extLst>
              <a:ext uri="{FF2B5EF4-FFF2-40B4-BE49-F238E27FC236}">
                <a16:creationId xmlns:a16="http://schemas.microsoft.com/office/drawing/2014/main" id="{5C979F86-C862-036C-7175-3046361ED592}"/>
              </a:ext>
            </a:extLst>
          </p:cNvPr>
          <p:cNvSpPr txBox="1"/>
          <p:nvPr/>
        </p:nvSpPr>
        <p:spPr>
          <a:xfrm>
            <a:off x="2393210" y="3800663"/>
            <a:ext cx="4617720" cy="646331"/>
          </a:xfrm>
          <a:prstGeom prst="rect">
            <a:avLst/>
          </a:prstGeom>
          <a:solidFill>
            <a:schemeClr val="accent1"/>
          </a:solidFill>
        </p:spPr>
        <p:txBody>
          <a:bodyPr wrap="square">
            <a:spAutoFit/>
          </a:bodyPr>
          <a:lstStyle/>
          <a:p>
            <a:r>
              <a:rPr lang="en-US" dirty="0">
                <a:solidFill>
                  <a:schemeClr val="bg1"/>
                </a:solidFill>
              </a:rPr>
              <a:t>Let's get started and look at what each directory is used for.</a:t>
            </a:r>
            <a:endParaRPr lang="it-IT" dirty="0">
              <a:solidFill>
                <a:schemeClr val="bg1"/>
              </a:solidFill>
            </a:endParaRPr>
          </a:p>
        </p:txBody>
      </p:sp>
      <p:pic>
        <p:nvPicPr>
          <p:cNvPr id="12" name="Immagine 11">
            <a:extLst>
              <a:ext uri="{FF2B5EF4-FFF2-40B4-BE49-F238E27FC236}">
                <a16:creationId xmlns:a16="http://schemas.microsoft.com/office/drawing/2014/main" id="{A1275BBE-80C4-6440-5E5B-0DEB82396D81}"/>
              </a:ext>
            </a:extLst>
          </p:cNvPr>
          <p:cNvPicPr>
            <a:picLocks noChangeAspect="1"/>
          </p:cNvPicPr>
          <p:nvPr/>
        </p:nvPicPr>
        <p:blipFill>
          <a:blip r:embed="rId8"/>
          <a:stretch>
            <a:fillRect/>
          </a:stretch>
        </p:blipFill>
        <p:spPr>
          <a:xfrm>
            <a:off x="539552" y="1365328"/>
            <a:ext cx="9144000" cy="4448588"/>
          </a:xfrm>
          <a:prstGeom prst="rect">
            <a:avLst/>
          </a:prstGeom>
        </p:spPr>
      </p:pic>
      <p:sp>
        <p:nvSpPr>
          <p:cNvPr id="13" name="Ovale 12">
            <a:extLst>
              <a:ext uri="{FF2B5EF4-FFF2-40B4-BE49-F238E27FC236}">
                <a16:creationId xmlns:a16="http://schemas.microsoft.com/office/drawing/2014/main" id="{C701BABD-F1D2-32D5-97C4-7AC86485C143}"/>
              </a:ext>
            </a:extLst>
          </p:cNvPr>
          <p:cNvSpPr/>
          <p:nvPr/>
        </p:nvSpPr>
        <p:spPr>
          <a:xfrm>
            <a:off x="407406" y="2050455"/>
            <a:ext cx="759410" cy="51444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5" name="Immagine 14">
            <a:extLst>
              <a:ext uri="{FF2B5EF4-FFF2-40B4-BE49-F238E27FC236}">
                <a16:creationId xmlns:a16="http://schemas.microsoft.com/office/drawing/2014/main" id="{1761F65E-9103-45C2-DACF-2E94E460F5B8}"/>
              </a:ext>
            </a:extLst>
          </p:cNvPr>
          <p:cNvPicPr>
            <a:picLocks noChangeAspect="1"/>
          </p:cNvPicPr>
          <p:nvPr/>
        </p:nvPicPr>
        <p:blipFill>
          <a:blip r:embed="rId9"/>
          <a:stretch>
            <a:fillRect/>
          </a:stretch>
        </p:blipFill>
        <p:spPr>
          <a:xfrm>
            <a:off x="1547664" y="1985037"/>
            <a:ext cx="5014145" cy="3488843"/>
          </a:xfrm>
          <a:prstGeom prst="rect">
            <a:avLst/>
          </a:prstGeom>
        </p:spPr>
      </p:pic>
      <p:sp>
        <p:nvSpPr>
          <p:cNvPr id="16" name="Ovale 15">
            <a:extLst>
              <a:ext uri="{FF2B5EF4-FFF2-40B4-BE49-F238E27FC236}">
                <a16:creationId xmlns:a16="http://schemas.microsoft.com/office/drawing/2014/main" id="{3E6DB695-1C72-07C2-D77F-520C2E760106}"/>
              </a:ext>
            </a:extLst>
          </p:cNvPr>
          <p:cNvSpPr/>
          <p:nvPr/>
        </p:nvSpPr>
        <p:spPr>
          <a:xfrm>
            <a:off x="1632216" y="4809478"/>
            <a:ext cx="759410" cy="51444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8" name="Immagine 17">
            <a:extLst>
              <a:ext uri="{FF2B5EF4-FFF2-40B4-BE49-F238E27FC236}">
                <a16:creationId xmlns:a16="http://schemas.microsoft.com/office/drawing/2014/main" id="{97A16E63-FF65-06D0-9477-C481FBDCBF81}"/>
              </a:ext>
            </a:extLst>
          </p:cNvPr>
          <p:cNvPicPr>
            <a:picLocks noChangeAspect="1"/>
          </p:cNvPicPr>
          <p:nvPr/>
        </p:nvPicPr>
        <p:blipFill>
          <a:blip r:embed="rId10"/>
          <a:stretch>
            <a:fillRect/>
          </a:stretch>
        </p:blipFill>
        <p:spPr>
          <a:xfrm>
            <a:off x="1230340" y="1131371"/>
            <a:ext cx="6683319" cy="4595258"/>
          </a:xfrm>
          <a:prstGeom prst="rect">
            <a:avLst/>
          </a:prstGeom>
        </p:spPr>
      </p:pic>
      <p:sp>
        <p:nvSpPr>
          <p:cNvPr id="19" name="Ovale 18">
            <a:extLst>
              <a:ext uri="{FF2B5EF4-FFF2-40B4-BE49-F238E27FC236}">
                <a16:creationId xmlns:a16="http://schemas.microsoft.com/office/drawing/2014/main" id="{BF2F0A7B-68FF-FA87-3627-082B006BE06D}"/>
              </a:ext>
            </a:extLst>
          </p:cNvPr>
          <p:cNvSpPr/>
          <p:nvPr/>
        </p:nvSpPr>
        <p:spPr>
          <a:xfrm>
            <a:off x="2555776" y="1472977"/>
            <a:ext cx="1080120" cy="6955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21" name="Immagine 20">
            <a:extLst>
              <a:ext uri="{FF2B5EF4-FFF2-40B4-BE49-F238E27FC236}">
                <a16:creationId xmlns:a16="http://schemas.microsoft.com/office/drawing/2014/main" id="{A65BF222-D0F2-08D1-CDD4-D2F977081D8E}"/>
              </a:ext>
            </a:extLst>
          </p:cNvPr>
          <p:cNvPicPr>
            <a:picLocks noChangeAspect="1"/>
          </p:cNvPicPr>
          <p:nvPr/>
        </p:nvPicPr>
        <p:blipFill>
          <a:blip r:embed="rId11"/>
          <a:stretch>
            <a:fillRect/>
          </a:stretch>
        </p:blipFill>
        <p:spPr>
          <a:xfrm>
            <a:off x="1241284" y="1070406"/>
            <a:ext cx="6706181" cy="4656223"/>
          </a:xfrm>
          <a:prstGeom prst="rect">
            <a:avLst/>
          </a:prstGeom>
        </p:spPr>
      </p:pic>
      <p:sp>
        <p:nvSpPr>
          <p:cNvPr id="22" name="Callout: linea con bordo e barra in risalto 21">
            <a:extLst>
              <a:ext uri="{FF2B5EF4-FFF2-40B4-BE49-F238E27FC236}">
                <a16:creationId xmlns:a16="http://schemas.microsoft.com/office/drawing/2014/main" id="{473553EE-3A14-AAD4-6BD5-1E3F27740442}"/>
              </a:ext>
            </a:extLst>
          </p:cNvPr>
          <p:cNvSpPr/>
          <p:nvPr/>
        </p:nvSpPr>
        <p:spPr>
          <a:xfrm>
            <a:off x="3851920" y="3057338"/>
            <a:ext cx="4050796" cy="3376288"/>
          </a:xfrm>
          <a:prstGeom prst="accentBorderCallout1">
            <a:avLst>
              <a:gd name="adj1" fmla="val 18750"/>
              <a:gd name="adj2" fmla="val -8333"/>
              <a:gd name="adj3" fmla="val -35782"/>
              <a:gd name="adj4" fmla="val -19066"/>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The /bin directory contains binaries or user executable files which are available to all users.</a:t>
            </a:r>
          </a:p>
          <a:p>
            <a:pPr algn="ctr"/>
            <a:endParaRPr lang="en-US" dirty="0"/>
          </a:p>
          <a:p>
            <a:pPr algn="ctr"/>
            <a:r>
              <a:rPr lang="en-US" dirty="0"/>
              <a:t>For example the </a:t>
            </a:r>
            <a:r>
              <a:rPr lang="en-US" b="1" dirty="0"/>
              <a:t>ls</a:t>
            </a:r>
            <a:r>
              <a:rPr lang="en-US" dirty="0"/>
              <a:t> command we’ve just run is in this directory, along with other basic tools for copying and removing files and directories, moving them around and so on.</a:t>
            </a:r>
            <a:endParaRPr lang="it-IT" dirty="0"/>
          </a:p>
        </p:txBody>
      </p:sp>
      <p:pic>
        <p:nvPicPr>
          <p:cNvPr id="24" name="Immagine 23">
            <a:extLst>
              <a:ext uri="{FF2B5EF4-FFF2-40B4-BE49-F238E27FC236}">
                <a16:creationId xmlns:a16="http://schemas.microsoft.com/office/drawing/2014/main" id="{CF19E583-140C-8F5E-7DC1-402708489B14}"/>
              </a:ext>
            </a:extLst>
          </p:cNvPr>
          <p:cNvPicPr>
            <a:picLocks noChangeAspect="1"/>
          </p:cNvPicPr>
          <p:nvPr/>
        </p:nvPicPr>
        <p:blipFill>
          <a:blip r:embed="rId12"/>
          <a:stretch>
            <a:fillRect/>
          </a:stretch>
        </p:blipFill>
        <p:spPr>
          <a:xfrm>
            <a:off x="606690" y="1294613"/>
            <a:ext cx="9144000" cy="3980410"/>
          </a:xfrm>
          <a:prstGeom prst="rect">
            <a:avLst/>
          </a:prstGeom>
        </p:spPr>
      </p:pic>
      <p:sp>
        <p:nvSpPr>
          <p:cNvPr id="25" name="Ovale 24">
            <a:extLst>
              <a:ext uri="{FF2B5EF4-FFF2-40B4-BE49-F238E27FC236}">
                <a16:creationId xmlns:a16="http://schemas.microsoft.com/office/drawing/2014/main" id="{2EE37174-1476-42BE-E663-2FBE77B19AFC}"/>
              </a:ext>
            </a:extLst>
          </p:cNvPr>
          <p:cNvSpPr/>
          <p:nvPr/>
        </p:nvSpPr>
        <p:spPr>
          <a:xfrm>
            <a:off x="1988850" y="1506934"/>
            <a:ext cx="826891" cy="44504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27" name="Immagine 26">
            <a:extLst>
              <a:ext uri="{FF2B5EF4-FFF2-40B4-BE49-F238E27FC236}">
                <a16:creationId xmlns:a16="http://schemas.microsoft.com/office/drawing/2014/main" id="{59E553EF-D1AA-1320-CFA8-A639911B024A}"/>
              </a:ext>
            </a:extLst>
          </p:cNvPr>
          <p:cNvPicPr>
            <a:picLocks noChangeAspect="1"/>
          </p:cNvPicPr>
          <p:nvPr/>
        </p:nvPicPr>
        <p:blipFill>
          <a:blip r:embed="rId13"/>
          <a:stretch>
            <a:fillRect/>
          </a:stretch>
        </p:blipFill>
        <p:spPr>
          <a:xfrm>
            <a:off x="590459" y="1294613"/>
            <a:ext cx="7483488" cy="4419983"/>
          </a:xfrm>
          <a:prstGeom prst="rect">
            <a:avLst/>
          </a:prstGeom>
        </p:spPr>
      </p:pic>
      <p:sp>
        <p:nvSpPr>
          <p:cNvPr id="28" name="Ovale 27">
            <a:extLst>
              <a:ext uri="{FF2B5EF4-FFF2-40B4-BE49-F238E27FC236}">
                <a16:creationId xmlns:a16="http://schemas.microsoft.com/office/drawing/2014/main" id="{F03A863D-0E98-E166-79F4-BC8B8F329315}"/>
              </a:ext>
            </a:extLst>
          </p:cNvPr>
          <p:cNvSpPr/>
          <p:nvPr/>
        </p:nvSpPr>
        <p:spPr>
          <a:xfrm>
            <a:off x="2059055" y="1623481"/>
            <a:ext cx="1345957" cy="43012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30" name="Immagine 29">
            <a:extLst>
              <a:ext uri="{FF2B5EF4-FFF2-40B4-BE49-F238E27FC236}">
                <a16:creationId xmlns:a16="http://schemas.microsoft.com/office/drawing/2014/main" id="{05B436DB-5CF4-9023-736D-F57FB74679A5}"/>
              </a:ext>
            </a:extLst>
          </p:cNvPr>
          <p:cNvPicPr>
            <a:picLocks noChangeAspect="1"/>
          </p:cNvPicPr>
          <p:nvPr/>
        </p:nvPicPr>
        <p:blipFill>
          <a:blip r:embed="rId11"/>
          <a:stretch>
            <a:fillRect/>
          </a:stretch>
        </p:blipFill>
        <p:spPr>
          <a:xfrm>
            <a:off x="1393684" y="1222806"/>
            <a:ext cx="6706181" cy="4656223"/>
          </a:xfrm>
          <a:prstGeom prst="rect">
            <a:avLst/>
          </a:prstGeom>
        </p:spPr>
      </p:pic>
      <p:sp>
        <p:nvSpPr>
          <p:cNvPr id="31" name="Callout: linea con bordo e barra in risalto 30">
            <a:extLst>
              <a:ext uri="{FF2B5EF4-FFF2-40B4-BE49-F238E27FC236}">
                <a16:creationId xmlns:a16="http://schemas.microsoft.com/office/drawing/2014/main" id="{3295430D-D211-73DC-002E-9194A4925E90}"/>
              </a:ext>
            </a:extLst>
          </p:cNvPr>
          <p:cNvSpPr/>
          <p:nvPr/>
        </p:nvSpPr>
        <p:spPr>
          <a:xfrm>
            <a:off x="931508" y="1438066"/>
            <a:ext cx="4050796" cy="3376288"/>
          </a:xfrm>
          <a:prstGeom prst="accentBorderCallout1">
            <a:avLst>
              <a:gd name="adj1" fmla="val 46736"/>
              <a:gd name="adj2" fmla="val 101775"/>
              <a:gd name="adj3" fmla="val 62620"/>
              <a:gd name="adj4" fmla="val 142459"/>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t>There’s another directory called /</a:t>
            </a:r>
            <a:r>
              <a:rPr lang="en-US" dirty="0" err="1"/>
              <a:t>sbin</a:t>
            </a:r>
            <a:r>
              <a:rPr lang="en-US" dirty="0"/>
              <a:t> which is similar to /bin, but it contains applications that </a:t>
            </a:r>
            <a:r>
              <a:rPr lang="en-US" b="1" u="sng" dirty="0"/>
              <a:t>only the superuser </a:t>
            </a:r>
            <a:r>
              <a:rPr lang="en-US" dirty="0"/>
              <a:t>(hence the initial s) will need.</a:t>
            </a:r>
          </a:p>
          <a:p>
            <a:r>
              <a:rPr lang="en-US" dirty="0"/>
              <a:t>These executables are used for system administration.</a:t>
            </a:r>
          </a:p>
          <a:p>
            <a:r>
              <a:rPr lang="en-US" dirty="0" err="1"/>
              <a:t>ifconfig</a:t>
            </a:r>
            <a:r>
              <a:rPr lang="en-US" dirty="0"/>
              <a:t> used to configure the network adapter or </a:t>
            </a:r>
            <a:r>
              <a:rPr lang="en-US" dirty="0" err="1"/>
              <a:t>fdisk</a:t>
            </a:r>
            <a:r>
              <a:rPr lang="en-US" dirty="0"/>
              <a:t> used to manipulate disk</a:t>
            </a:r>
          </a:p>
          <a:p>
            <a:r>
              <a:rPr lang="en-US" dirty="0"/>
              <a:t>partitions.</a:t>
            </a:r>
          </a:p>
        </p:txBody>
      </p:sp>
      <p:pic>
        <p:nvPicPr>
          <p:cNvPr id="33" name="Immagine 32">
            <a:extLst>
              <a:ext uri="{FF2B5EF4-FFF2-40B4-BE49-F238E27FC236}">
                <a16:creationId xmlns:a16="http://schemas.microsoft.com/office/drawing/2014/main" id="{4FA955C0-E09D-46CB-37DD-3EBA3598DEAC}"/>
              </a:ext>
            </a:extLst>
          </p:cNvPr>
          <p:cNvPicPr>
            <a:picLocks noChangeAspect="1"/>
          </p:cNvPicPr>
          <p:nvPr/>
        </p:nvPicPr>
        <p:blipFill>
          <a:blip r:embed="rId14"/>
          <a:stretch>
            <a:fillRect/>
          </a:stretch>
        </p:blipFill>
        <p:spPr>
          <a:xfrm>
            <a:off x="420230" y="1291405"/>
            <a:ext cx="8466554" cy="4435224"/>
          </a:xfrm>
          <a:prstGeom prst="rect">
            <a:avLst/>
          </a:prstGeom>
        </p:spPr>
      </p:pic>
      <p:sp>
        <p:nvSpPr>
          <p:cNvPr id="34" name="Ovale 33">
            <a:extLst>
              <a:ext uri="{FF2B5EF4-FFF2-40B4-BE49-F238E27FC236}">
                <a16:creationId xmlns:a16="http://schemas.microsoft.com/office/drawing/2014/main" id="{347F420F-5181-14B9-AEFA-A42E46B6750A}"/>
              </a:ext>
            </a:extLst>
          </p:cNvPr>
          <p:cNvSpPr/>
          <p:nvPr/>
        </p:nvSpPr>
        <p:spPr>
          <a:xfrm>
            <a:off x="1817469" y="1554948"/>
            <a:ext cx="1529113" cy="48335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5" name="Ovale 34">
            <a:extLst>
              <a:ext uri="{FF2B5EF4-FFF2-40B4-BE49-F238E27FC236}">
                <a16:creationId xmlns:a16="http://schemas.microsoft.com/office/drawing/2014/main" id="{E9147658-AFB7-5A0C-4213-019E83DD546E}"/>
              </a:ext>
            </a:extLst>
          </p:cNvPr>
          <p:cNvSpPr/>
          <p:nvPr/>
        </p:nvSpPr>
        <p:spPr>
          <a:xfrm>
            <a:off x="348796" y="1697550"/>
            <a:ext cx="1529113" cy="48335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6" name="Ovale 35">
            <a:extLst>
              <a:ext uri="{FF2B5EF4-FFF2-40B4-BE49-F238E27FC236}">
                <a16:creationId xmlns:a16="http://schemas.microsoft.com/office/drawing/2014/main" id="{8B3B77B5-3F00-8662-BD91-B6CB9FACDDEE}"/>
              </a:ext>
            </a:extLst>
          </p:cNvPr>
          <p:cNvSpPr/>
          <p:nvPr/>
        </p:nvSpPr>
        <p:spPr>
          <a:xfrm>
            <a:off x="1694390" y="1910247"/>
            <a:ext cx="1529113" cy="48335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7" name="Ovale 36">
            <a:extLst>
              <a:ext uri="{FF2B5EF4-FFF2-40B4-BE49-F238E27FC236}">
                <a16:creationId xmlns:a16="http://schemas.microsoft.com/office/drawing/2014/main" id="{6A4BF4FA-BF58-5E81-677F-B58C03BE9188}"/>
              </a:ext>
            </a:extLst>
          </p:cNvPr>
          <p:cNvSpPr/>
          <p:nvPr/>
        </p:nvSpPr>
        <p:spPr>
          <a:xfrm>
            <a:off x="292136" y="2103034"/>
            <a:ext cx="1529113" cy="48335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38" name="Immagine 37">
            <a:extLst>
              <a:ext uri="{FF2B5EF4-FFF2-40B4-BE49-F238E27FC236}">
                <a16:creationId xmlns:a16="http://schemas.microsoft.com/office/drawing/2014/main" id="{88EB7C02-C77E-D64C-8AC1-F2106F18CADA}"/>
              </a:ext>
            </a:extLst>
          </p:cNvPr>
          <p:cNvPicPr>
            <a:picLocks noChangeAspect="1"/>
          </p:cNvPicPr>
          <p:nvPr/>
        </p:nvPicPr>
        <p:blipFill>
          <a:blip r:embed="rId11"/>
          <a:stretch>
            <a:fillRect/>
          </a:stretch>
        </p:blipFill>
        <p:spPr>
          <a:xfrm>
            <a:off x="1546084" y="1375206"/>
            <a:ext cx="6706181" cy="4656223"/>
          </a:xfrm>
          <a:prstGeom prst="rect">
            <a:avLst/>
          </a:prstGeom>
        </p:spPr>
      </p:pic>
      <p:sp>
        <p:nvSpPr>
          <p:cNvPr id="39" name="Callout: linea con bordo e barra in risalto 38">
            <a:extLst>
              <a:ext uri="{FF2B5EF4-FFF2-40B4-BE49-F238E27FC236}">
                <a16:creationId xmlns:a16="http://schemas.microsoft.com/office/drawing/2014/main" id="{7B018491-697F-9A6F-DDBD-2D21D71DD149}"/>
              </a:ext>
            </a:extLst>
          </p:cNvPr>
          <p:cNvSpPr/>
          <p:nvPr/>
        </p:nvSpPr>
        <p:spPr>
          <a:xfrm>
            <a:off x="4004320" y="3209738"/>
            <a:ext cx="4050796" cy="1083358"/>
          </a:xfrm>
          <a:prstGeom prst="accentBorderCallout1">
            <a:avLst>
              <a:gd name="adj1" fmla="val 18750"/>
              <a:gd name="adj2" fmla="val -8333"/>
              <a:gd name="adj3" fmla="val -98456"/>
              <a:gd name="adj4" fmla="val 2758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The </a:t>
            </a:r>
            <a:r>
              <a:rPr lang="en-US" b="1" dirty="0"/>
              <a:t>boot</a:t>
            </a:r>
            <a:r>
              <a:rPr lang="en-US" dirty="0"/>
              <a:t> directory contains files required for starting the system. You normally do not touch it.</a:t>
            </a:r>
            <a:endParaRPr lang="it-IT" dirty="0"/>
          </a:p>
        </p:txBody>
      </p:sp>
      <p:pic>
        <p:nvPicPr>
          <p:cNvPr id="40" name="Immagine 39">
            <a:extLst>
              <a:ext uri="{FF2B5EF4-FFF2-40B4-BE49-F238E27FC236}">
                <a16:creationId xmlns:a16="http://schemas.microsoft.com/office/drawing/2014/main" id="{A2E5B60E-A6DB-31CD-8A16-961B43A0C9DD}"/>
              </a:ext>
            </a:extLst>
          </p:cNvPr>
          <p:cNvPicPr>
            <a:picLocks noChangeAspect="1"/>
          </p:cNvPicPr>
          <p:nvPr/>
        </p:nvPicPr>
        <p:blipFill>
          <a:blip r:embed="rId11"/>
          <a:stretch>
            <a:fillRect/>
          </a:stretch>
        </p:blipFill>
        <p:spPr>
          <a:xfrm>
            <a:off x="1583943" y="1492252"/>
            <a:ext cx="6706181" cy="4656223"/>
          </a:xfrm>
          <a:prstGeom prst="rect">
            <a:avLst/>
          </a:prstGeom>
        </p:spPr>
      </p:pic>
      <p:sp>
        <p:nvSpPr>
          <p:cNvPr id="41" name="Callout: linea con bordo e barra in risalto 40">
            <a:extLst>
              <a:ext uri="{FF2B5EF4-FFF2-40B4-BE49-F238E27FC236}">
                <a16:creationId xmlns:a16="http://schemas.microsoft.com/office/drawing/2014/main" id="{C82DF163-154A-E246-69C1-0E0C71A34FED}"/>
              </a:ext>
            </a:extLst>
          </p:cNvPr>
          <p:cNvSpPr/>
          <p:nvPr/>
        </p:nvSpPr>
        <p:spPr>
          <a:xfrm>
            <a:off x="4441329" y="1985037"/>
            <a:ext cx="4050796" cy="4656223"/>
          </a:xfrm>
          <a:prstGeom prst="accentBorderCallout1">
            <a:avLst>
              <a:gd name="adj1" fmla="val 18750"/>
              <a:gd name="adj2" fmla="val -8333"/>
              <a:gd name="adj3" fmla="val 21292"/>
              <a:gd name="adj4" fmla="val -20821"/>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b="1" dirty="0"/>
              <a:t>/home is where you will find your users’ home directories. Under this directory</a:t>
            </a:r>
          </a:p>
          <a:p>
            <a:r>
              <a:rPr lang="en-US" b="1" dirty="0"/>
              <a:t> there is another directory for each user, if that particular user has a home directory.</a:t>
            </a:r>
          </a:p>
          <a:p>
            <a:endParaRPr lang="en-US" b="1" dirty="0"/>
          </a:p>
          <a:p>
            <a:r>
              <a:rPr lang="en-US" b="1" dirty="0"/>
              <a:t>In this example, the user called student has as home directory</a:t>
            </a:r>
          </a:p>
          <a:p>
            <a:endParaRPr lang="en-US" b="1" dirty="0"/>
          </a:p>
          <a:p>
            <a:r>
              <a:rPr lang="en-US" b="1" dirty="0"/>
              <a:t>the directory called student under /home..</a:t>
            </a:r>
            <a:endParaRPr lang="it-IT" dirty="0"/>
          </a:p>
        </p:txBody>
      </p:sp>
      <p:pic>
        <p:nvPicPr>
          <p:cNvPr id="47" name="Immagine 46">
            <a:extLst>
              <a:ext uri="{FF2B5EF4-FFF2-40B4-BE49-F238E27FC236}">
                <a16:creationId xmlns:a16="http://schemas.microsoft.com/office/drawing/2014/main" id="{E90C906B-07AD-5549-F893-3B87CE4A76E7}"/>
              </a:ext>
            </a:extLst>
          </p:cNvPr>
          <p:cNvPicPr>
            <a:picLocks noChangeAspect="1"/>
          </p:cNvPicPr>
          <p:nvPr/>
        </p:nvPicPr>
        <p:blipFill>
          <a:blip r:embed="rId15"/>
          <a:stretch>
            <a:fillRect/>
          </a:stretch>
        </p:blipFill>
        <p:spPr>
          <a:xfrm>
            <a:off x="1512305" y="1230439"/>
            <a:ext cx="6119390" cy="4397121"/>
          </a:xfrm>
          <a:prstGeom prst="rect">
            <a:avLst/>
          </a:prstGeom>
        </p:spPr>
      </p:pic>
      <p:sp>
        <p:nvSpPr>
          <p:cNvPr id="48" name="Ovale 47">
            <a:extLst>
              <a:ext uri="{FF2B5EF4-FFF2-40B4-BE49-F238E27FC236}">
                <a16:creationId xmlns:a16="http://schemas.microsoft.com/office/drawing/2014/main" id="{2D645014-F614-C261-F915-49F640CE95ED}"/>
              </a:ext>
            </a:extLst>
          </p:cNvPr>
          <p:cNvSpPr/>
          <p:nvPr/>
        </p:nvSpPr>
        <p:spPr>
          <a:xfrm>
            <a:off x="2946818" y="1553266"/>
            <a:ext cx="1080120" cy="33999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9" name="Ovale 48">
            <a:extLst>
              <a:ext uri="{FF2B5EF4-FFF2-40B4-BE49-F238E27FC236}">
                <a16:creationId xmlns:a16="http://schemas.microsoft.com/office/drawing/2014/main" id="{29C2FCE7-187D-0DAF-4412-0AAD3EBAA403}"/>
              </a:ext>
            </a:extLst>
          </p:cNvPr>
          <p:cNvSpPr/>
          <p:nvPr/>
        </p:nvSpPr>
        <p:spPr>
          <a:xfrm>
            <a:off x="3025017" y="1861491"/>
            <a:ext cx="1416312" cy="35735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0" name="Ovale 49">
            <a:extLst>
              <a:ext uri="{FF2B5EF4-FFF2-40B4-BE49-F238E27FC236}">
                <a16:creationId xmlns:a16="http://schemas.microsoft.com/office/drawing/2014/main" id="{A9A28F17-70B0-6975-9047-785FF668B23D}"/>
              </a:ext>
            </a:extLst>
          </p:cNvPr>
          <p:cNvSpPr/>
          <p:nvPr/>
        </p:nvSpPr>
        <p:spPr>
          <a:xfrm>
            <a:off x="3005806" y="2234265"/>
            <a:ext cx="1080120" cy="30350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51" name="Immagine 50">
            <a:extLst>
              <a:ext uri="{FF2B5EF4-FFF2-40B4-BE49-F238E27FC236}">
                <a16:creationId xmlns:a16="http://schemas.microsoft.com/office/drawing/2014/main" id="{7F244CAD-A648-F206-F873-053B029CD9B9}"/>
              </a:ext>
            </a:extLst>
          </p:cNvPr>
          <p:cNvPicPr>
            <a:picLocks noChangeAspect="1"/>
          </p:cNvPicPr>
          <p:nvPr/>
        </p:nvPicPr>
        <p:blipFill>
          <a:blip r:embed="rId11"/>
          <a:stretch>
            <a:fillRect/>
          </a:stretch>
        </p:blipFill>
        <p:spPr>
          <a:xfrm>
            <a:off x="1546083" y="1830482"/>
            <a:ext cx="6706181" cy="4656223"/>
          </a:xfrm>
          <a:prstGeom prst="rect">
            <a:avLst/>
          </a:prstGeom>
        </p:spPr>
      </p:pic>
      <p:sp>
        <p:nvSpPr>
          <p:cNvPr id="52" name="Callout: linea con bordo e barra in risalto 51">
            <a:extLst>
              <a:ext uri="{FF2B5EF4-FFF2-40B4-BE49-F238E27FC236}">
                <a16:creationId xmlns:a16="http://schemas.microsoft.com/office/drawing/2014/main" id="{36C80AEA-8450-0B4D-8B9B-A998FAA5B6AC}"/>
              </a:ext>
            </a:extLst>
          </p:cNvPr>
          <p:cNvSpPr/>
          <p:nvPr/>
        </p:nvSpPr>
        <p:spPr>
          <a:xfrm>
            <a:off x="722624" y="1040808"/>
            <a:ext cx="5145520" cy="5322843"/>
          </a:xfrm>
          <a:prstGeom prst="accentBorderCallout1">
            <a:avLst>
              <a:gd name="adj1" fmla="val 28787"/>
              <a:gd name="adj2" fmla="val 102276"/>
              <a:gd name="adj3" fmla="val 28081"/>
              <a:gd name="adj4" fmla="val 11979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dirty="0"/>
          </a:p>
          <a:p>
            <a:r>
              <a:rPr lang="en-US" dirty="0"/>
              <a:t>Dev contains device files; many of these are generated at boot time or even on the fly.</a:t>
            </a:r>
          </a:p>
          <a:p>
            <a:endParaRPr lang="en-US" dirty="0"/>
          </a:p>
          <a:p>
            <a:r>
              <a:rPr lang="en-US" dirty="0"/>
              <a:t>This directory contains the device files for every hardware device attached to the system, like a hard disk or a partition.</a:t>
            </a:r>
          </a:p>
          <a:p>
            <a:endParaRPr lang="en-US" dirty="0"/>
          </a:p>
          <a:p>
            <a:r>
              <a:rPr lang="en-US" dirty="0"/>
              <a:t>These are not device drivers, rather they are files that represent each device on the computer and facilitate the access to those devices.</a:t>
            </a:r>
          </a:p>
          <a:p>
            <a:endParaRPr lang="en-US" dirty="0"/>
          </a:p>
          <a:p>
            <a:r>
              <a:rPr lang="en-US" dirty="0"/>
              <a:t>Remember that in Linux everything is a file and the disk partition is logically represented as a special file as well.</a:t>
            </a:r>
            <a:endParaRPr lang="it-IT" dirty="0"/>
          </a:p>
        </p:txBody>
      </p:sp>
      <p:pic>
        <p:nvPicPr>
          <p:cNvPr id="54" name="Immagine 53">
            <a:extLst>
              <a:ext uri="{FF2B5EF4-FFF2-40B4-BE49-F238E27FC236}">
                <a16:creationId xmlns:a16="http://schemas.microsoft.com/office/drawing/2014/main" id="{168554FF-6ACD-321C-8CC5-C51D894DF337}"/>
              </a:ext>
            </a:extLst>
          </p:cNvPr>
          <p:cNvPicPr>
            <a:picLocks noChangeAspect="1"/>
          </p:cNvPicPr>
          <p:nvPr/>
        </p:nvPicPr>
        <p:blipFill>
          <a:blip r:embed="rId16"/>
          <a:stretch>
            <a:fillRect/>
          </a:stretch>
        </p:blipFill>
        <p:spPr>
          <a:xfrm>
            <a:off x="1481822" y="1211388"/>
            <a:ext cx="6180356" cy="4435224"/>
          </a:xfrm>
          <a:prstGeom prst="rect">
            <a:avLst/>
          </a:prstGeom>
        </p:spPr>
      </p:pic>
      <p:sp>
        <p:nvSpPr>
          <p:cNvPr id="55" name="Ovale 54">
            <a:extLst>
              <a:ext uri="{FF2B5EF4-FFF2-40B4-BE49-F238E27FC236}">
                <a16:creationId xmlns:a16="http://schemas.microsoft.com/office/drawing/2014/main" id="{A2B608D7-2588-6754-174B-D0F44DFCA40B}"/>
              </a:ext>
            </a:extLst>
          </p:cNvPr>
          <p:cNvSpPr/>
          <p:nvPr/>
        </p:nvSpPr>
        <p:spPr>
          <a:xfrm>
            <a:off x="2881182" y="1489621"/>
            <a:ext cx="1690817" cy="33370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6" name="Ovale 55">
            <a:extLst>
              <a:ext uri="{FF2B5EF4-FFF2-40B4-BE49-F238E27FC236}">
                <a16:creationId xmlns:a16="http://schemas.microsoft.com/office/drawing/2014/main" id="{B4DF29F1-159A-2DB5-A891-1120BF204905}"/>
              </a:ext>
            </a:extLst>
          </p:cNvPr>
          <p:cNvSpPr/>
          <p:nvPr/>
        </p:nvSpPr>
        <p:spPr>
          <a:xfrm>
            <a:off x="2422611" y="1803207"/>
            <a:ext cx="768012" cy="22902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57" name="Immagine 56">
            <a:extLst>
              <a:ext uri="{FF2B5EF4-FFF2-40B4-BE49-F238E27FC236}">
                <a16:creationId xmlns:a16="http://schemas.microsoft.com/office/drawing/2014/main" id="{6C609CDC-CA81-3124-9E04-F73A9411D4AA}"/>
              </a:ext>
            </a:extLst>
          </p:cNvPr>
          <p:cNvPicPr>
            <a:picLocks noChangeAspect="1"/>
          </p:cNvPicPr>
          <p:nvPr/>
        </p:nvPicPr>
        <p:blipFill>
          <a:blip r:embed="rId11"/>
          <a:stretch>
            <a:fillRect/>
          </a:stretch>
        </p:blipFill>
        <p:spPr>
          <a:xfrm>
            <a:off x="1478945" y="1473403"/>
            <a:ext cx="6706181" cy="4656223"/>
          </a:xfrm>
          <a:prstGeom prst="rect">
            <a:avLst/>
          </a:prstGeom>
        </p:spPr>
      </p:pic>
      <p:sp>
        <p:nvSpPr>
          <p:cNvPr id="58" name="Callout: linea con bordo e barra in risalto 57">
            <a:extLst>
              <a:ext uri="{FF2B5EF4-FFF2-40B4-BE49-F238E27FC236}">
                <a16:creationId xmlns:a16="http://schemas.microsoft.com/office/drawing/2014/main" id="{9D2640E1-6CF3-FBCD-1050-6706E2DE6F03}"/>
              </a:ext>
            </a:extLst>
          </p:cNvPr>
          <p:cNvSpPr/>
          <p:nvPr/>
        </p:nvSpPr>
        <p:spPr>
          <a:xfrm>
            <a:off x="448461" y="2130079"/>
            <a:ext cx="4050796" cy="4656223"/>
          </a:xfrm>
          <a:prstGeom prst="accentBorderCallout1">
            <a:avLst>
              <a:gd name="adj1" fmla="val 22459"/>
              <a:gd name="adj2" fmla="val 103530"/>
              <a:gd name="adj3" fmla="val 2308"/>
              <a:gd name="adj4" fmla="val 17481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t>Another interesting and well-known directory is ETC, it gets its name from the earliest Unix operating systems and it was literally etc. because it was the dumping ground for system files,</a:t>
            </a:r>
          </a:p>
          <a:p>
            <a:r>
              <a:rPr lang="en-US" dirty="0"/>
              <a:t>the system administrators were not sure where to put.</a:t>
            </a:r>
          </a:p>
          <a:p>
            <a:r>
              <a:rPr lang="en-US" u="sng" dirty="0"/>
              <a:t>On a modern Linux distribution, it contains most, if not all system wide configuration files.</a:t>
            </a:r>
          </a:p>
          <a:p>
            <a:r>
              <a:rPr lang="en-US" dirty="0"/>
              <a:t>For example, the files that contain the users and their passwords, the groups, how the network is configured, or how a network service like a web or an e-mail server is configured are all of there.</a:t>
            </a:r>
          </a:p>
        </p:txBody>
      </p:sp>
      <p:pic>
        <p:nvPicPr>
          <p:cNvPr id="60" name="Immagine 59">
            <a:extLst>
              <a:ext uri="{FF2B5EF4-FFF2-40B4-BE49-F238E27FC236}">
                <a16:creationId xmlns:a16="http://schemas.microsoft.com/office/drawing/2014/main" id="{8DC346E3-9B60-BEBC-A452-D5771E670D80}"/>
              </a:ext>
            </a:extLst>
          </p:cNvPr>
          <p:cNvPicPr>
            <a:picLocks noChangeAspect="1"/>
          </p:cNvPicPr>
          <p:nvPr/>
        </p:nvPicPr>
        <p:blipFill>
          <a:blip r:embed="rId17"/>
          <a:stretch>
            <a:fillRect/>
          </a:stretch>
        </p:blipFill>
        <p:spPr>
          <a:xfrm>
            <a:off x="1478012" y="1836282"/>
            <a:ext cx="6187976" cy="3185436"/>
          </a:xfrm>
          <a:prstGeom prst="rect">
            <a:avLst/>
          </a:prstGeom>
        </p:spPr>
      </p:pic>
      <p:sp>
        <p:nvSpPr>
          <p:cNvPr id="61" name="Ovale 60">
            <a:extLst>
              <a:ext uri="{FF2B5EF4-FFF2-40B4-BE49-F238E27FC236}">
                <a16:creationId xmlns:a16="http://schemas.microsoft.com/office/drawing/2014/main" id="{2AAEFDD7-2B2D-B7B4-8070-A4B091BD3B14}"/>
              </a:ext>
            </a:extLst>
          </p:cNvPr>
          <p:cNvSpPr/>
          <p:nvPr/>
        </p:nvSpPr>
        <p:spPr>
          <a:xfrm>
            <a:off x="2954323" y="2088259"/>
            <a:ext cx="1080120" cy="42682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2" name="Ovale 61">
            <a:extLst>
              <a:ext uri="{FF2B5EF4-FFF2-40B4-BE49-F238E27FC236}">
                <a16:creationId xmlns:a16="http://schemas.microsoft.com/office/drawing/2014/main" id="{465E5311-87B5-81B1-C518-E54C2A087AC0}"/>
              </a:ext>
            </a:extLst>
          </p:cNvPr>
          <p:cNvSpPr/>
          <p:nvPr/>
        </p:nvSpPr>
        <p:spPr>
          <a:xfrm>
            <a:off x="1186007" y="2332440"/>
            <a:ext cx="1559658" cy="47640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63" name="Immagine 62">
            <a:extLst>
              <a:ext uri="{FF2B5EF4-FFF2-40B4-BE49-F238E27FC236}">
                <a16:creationId xmlns:a16="http://schemas.microsoft.com/office/drawing/2014/main" id="{AB218CD3-1CDB-D140-FE51-9124A276566A}"/>
              </a:ext>
            </a:extLst>
          </p:cNvPr>
          <p:cNvPicPr>
            <a:picLocks noChangeAspect="1"/>
          </p:cNvPicPr>
          <p:nvPr/>
        </p:nvPicPr>
        <p:blipFill>
          <a:blip r:embed="rId11"/>
          <a:stretch>
            <a:fillRect/>
          </a:stretch>
        </p:blipFill>
        <p:spPr>
          <a:xfrm>
            <a:off x="1437947" y="1229961"/>
            <a:ext cx="6706181" cy="4656223"/>
          </a:xfrm>
          <a:prstGeom prst="rect">
            <a:avLst/>
          </a:prstGeom>
        </p:spPr>
      </p:pic>
      <p:sp>
        <p:nvSpPr>
          <p:cNvPr id="64" name="Callout: linea con bordo e barra in risalto 63">
            <a:extLst>
              <a:ext uri="{FF2B5EF4-FFF2-40B4-BE49-F238E27FC236}">
                <a16:creationId xmlns:a16="http://schemas.microsoft.com/office/drawing/2014/main" id="{0B8C953D-6D68-5A98-8F1C-FB5AB4284563}"/>
              </a:ext>
            </a:extLst>
          </p:cNvPr>
          <p:cNvSpPr/>
          <p:nvPr/>
        </p:nvSpPr>
        <p:spPr>
          <a:xfrm>
            <a:off x="4888744" y="1964985"/>
            <a:ext cx="4050796" cy="2040080"/>
          </a:xfrm>
          <a:prstGeom prst="accentBorderCallout1">
            <a:avLst>
              <a:gd name="adj1" fmla="val 16568"/>
              <a:gd name="adj2" fmla="val -558"/>
              <a:gd name="adj3" fmla="val 40406"/>
              <a:gd name="adj4" fmla="val -16621"/>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b="1" dirty="0">
                <a:solidFill>
                  <a:schemeClr val="bg1"/>
                </a:solidFill>
              </a:rPr>
              <a:t>lib</a:t>
            </a:r>
            <a:r>
              <a:rPr lang="en-US" dirty="0"/>
              <a:t> contains shared library files used by different applications.</a:t>
            </a:r>
          </a:p>
          <a:p>
            <a:r>
              <a:rPr lang="en-US" dirty="0"/>
              <a:t>You don't talk to this directly. The package manager can update it accordingly when you install, remove or update an application.</a:t>
            </a:r>
          </a:p>
        </p:txBody>
      </p:sp>
      <p:pic>
        <p:nvPicPr>
          <p:cNvPr id="65" name="Immagine 64">
            <a:extLst>
              <a:ext uri="{FF2B5EF4-FFF2-40B4-BE49-F238E27FC236}">
                <a16:creationId xmlns:a16="http://schemas.microsoft.com/office/drawing/2014/main" id="{D7430446-0CA7-1B34-1478-49FA1440C06D}"/>
              </a:ext>
            </a:extLst>
          </p:cNvPr>
          <p:cNvPicPr>
            <a:picLocks noChangeAspect="1"/>
          </p:cNvPicPr>
          <p:nvPr/>
        </p:nvPicPr>
        <p:blipFill>
          <a:blip r:embed="rId11"/>
          <a:stretch>
            <a:fillRect/>
          </a:stretch>
        </p:blipFill>
        <p:spPr>
          <a:xfrm>
            <a:off x="1431971" y="1244144"/>
            <a:ext cx="6706181" cy="4656223"/>
          </a:xfrm>
          <a:prstGeom prst="rect">
            <a:avLst/>
          </a:prstGeom>
        </p:spPr>
      </p:pic>
      <p:sp>
        <p:nvSpPr>
          <p:cNvPr id="66" name="Callout: linea con bordo e barra in risalto 65">
            <a:extLst>
              <a:ext uri="{FF2B5EF4-FFF2-40B4-BE49-F238E27FC236}">
                <a16:creationId xmlns:a16="http://schemas.microsoft.com/office/drawing/2014/main" id="{82558A19-55F9-F22E-17CE-54FDFA9AFC0C}"/>
              </a:ext>
            </a:extLst>
          </p:cNvPr>
          <p:cNvSpPr/>
          <p:nvPr/>
        </p:nvSpPr>
        <p:spPr>
          <a:xfrm>
            <a:off x="646805" y="1846073"/>
            <a:ext cx="4050796" cy="4445112"/>
          </a:xfrm>
          <a:prstGeom prst="accentBorderCallout1">
            <a:avLst>
              <a:gd name="adj1" fmla="val 15122"/>
              <a:gd name="adj2" fmla="val 101386"/>
              <a:gd name="adj3" fmla="val 20910"/>
              <a:gd name="adj4" fmla="val 147946"/>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t>The </a:t>
            </a:r>
            <a:r>
              <a:rPr lang="en-US" b="1" dirty="0"/>
              <a:t>media</a:t>
            </a:r>
            <a:r>
              <a:rPr lang="en-US" dirty="0"/>
              <a:t> directory is where the external storage will be automatically mounted when you plug it and</a:t>
            </a:r>
          </a:p>
          <a:p>
            <a:r>
              <a:rPr lang="en-US" u="sng" dirty="0"/>
              <a:t>try to access it. When you insert an external hard disk or USB stick they will be automatically </a:t>
            </a:r>
            <a:r>
              <a:rPr lang="en-US" dirty="0"/>
              <a:t>mounted and made available for you under / media.</a:t>
            </a:r>
          </a:p>
          <a:p>
            <a:r>
              <a:rPr lang="en-US" b="1" dirty="0"/>
              <a:t>/</a:t>
            </a:r>
            <a:r>
              <a:rPr lang="en-US" b="1" dirty="0" err="1"/>
              <a:t>mnt</a:t>
            </a:r>
            <a:r>
              <a:rPr lang="en-US" b="1" dirty="0"/>
              <a:t> </a:t>
            </a:r>
            <a:r>
              <a:rPr lang="en-US" dirty="0"/>
              <a:t>is like /media but it’s not very often used these days. It was the mount point for the </a:t>
            </a:r>
            <a:r>
              <a:rPr lang="en-US" dirty="0" err="1"/>
              <a:t>cdroms</a:t>
            </a:r>
            <a:r>
              <a:rPr lang="en-US" dirty="0"/>
              <a:t> or the floppy disks.</a:t>
            </a:r>
          </a:p>
        </p:txBody>
      </p:sp>
      <p:sp>
        <p:nvSpPr>
          <p:cNvPr id="67" name="Callout: linea con bordo e barra in risalto 66">
            <a:extLst>
              <a:ext uri="{FF2B5EF4-FFF2-40B4-BE49-F238E27FC236}">
                <a16:creationId xmlns:a16="http://schemas.microsoft.com/office/drawing/2014/main" id="{F6B07438-F719-0374-57DA-B71A1104D897}"/>
              </a:ext>
            </a:extLst>
          </p:cNvPr>
          <p:cNvSpPr/>
          <p:nvPr/>
        </p:nvSpPr>
        <p:spPr>
          <a:xfrm>
            <a:off x="799205" y="1998473"/>
            <a:ext cx="4050796" cy="1679136"/>
          </a:xfrm>
          <a:prstGeom prst="accentBorderCallout1">
            <a:avLst>
              <a:gd name="adj1" fmla="val 15122"/>
              <a:gd name="adj2" fmla="val 101386"/>
              <a:gd name="adj3" fmla="val 146164"/>
              <a:gd name="adj4" fmla="val 123916"/>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b="1" dirty="0"/>
              <a:t>/</a:t>
            </a:r>
            <a:r>
              <a:rPr lang="en-US" b="1" dirty="0" err="1"/>
              <a:t>tmp</a:t>
            </a:r>
            <a:r>
              <a:rPr lang="en-US" b="1" dirty="0"/>
              <a:t> </a:t>
            </a:r>
            <a:r>
              <a:rPr lang="en-US" dirty="0"/>
              <a:t>contains temporary files, usually saved there by applications that are running. Non-privileged users may also store files there temporarily. Note that files stored in this directory may be deleted at any time without prior notice.</a:t>
            </a:r>
          </a:p>
        </p:txBody>
      </p:sp>
      <p:pic>
        <p:nvPicPr>
          <p:cNvPr id="68" name="Immagine 67">
            <a:extLst>
              <a:ext uri="{FF2B5EF4-FFF2-40B4-BE49-F238E27FC236}">
                <a16:creationId xmlns:a16="http://schemas.microsoft.com/office/drawing/2014/main" id="{5E34CD98-DAF6-9832-2E23-E269B93AA682}"/>
              </a:ext>
            </a:extLst>
          </p:cNvPr>
          <p:cNvPicPr>
            <a:picLocks noChangeAspect="1"/>
          </p:cNvPicPr>
          <p:nvPr/>
        </p:nvPicPr>
        <p:blipFill>
          <a:blip r:embed="rId11"/>
          <a:stretch>
            <a:fillRect/>
          </a:stretch>
        </p:blipFill>
        <p:spPr>
          <a:xfrm>
            <a:off x="1012917" y="1356885"/>
            <a:ext cx="6706181" cy="4656223"/>
          </a:xfrm>
          <a:prstGeom prst="rect">
            <a:avLst/>
          </a:prstGeom>
        </p:spPr>
      </p:pic>
      <p:sp>
        <p:nvSpPr>
          <p:cNvPr id="69" name="Callout: linea con bordo e barra in risalto 68">
            <a:extLst>
              <a:ext uri="{FF2B5EF4-FFF2-40B4-BE49-F238E27FC236}">
                <a16:creationId xmlns:a16="http://schemas.microsoft.com/office/drawing/2014/main" id="{34460155-1DA9-3BDD-6151-6FFA41678373}"/>
              </a:ext>
            </a:extLst>
          </p:cNvPr>
          <p:cNvSpPr/>
          <p:nvPr/>
        </p:nvSpPr>
        <p:spPr>
          <a:xfrm>
            <a:off x="4555408" y="1585686"/>
            <a:ext cx="4050796" cy="2563394"/>
          </a:xfrm>
          <a:prstGeom prst="accentBorderCallout1">
            <a:avLst>
              <a:gd name="adj1" fmla="val 17998"/>
              <a:gd name="adj2" fmla="val -2500"/>
              <a:gd name="adj3" fmla="val 85750"/>
              <a:gd name="adj4" fmla="val -20504"/>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t>/proc is a virtual directory.</a:t>
            </a:r>
          </a:p>
          <a:p>
            <a:r>
              <a:rPr lang="en-US" dirty="0"/>
              <a:t>It contains information about your computer hardware, such as information about your CPU, RAM memory</a:t>
            </a:r>
          </a:p>
          <a:p>
            <a:r>
              <a:rPr lang="en-US" dirty="0"/>
              <a:t>or Kernel. The files and directories are generated when your computer starts or on the fly as your system is running and things change.</a:t>
            </a:r>
          </a:p>
        </p:txBody>
      </p:sp>
      <p:pic>
        <p:nvPicPr>
          <p:cNvPr id="71" name="Immagine 70">
            <a:extLst>
              <a:ext uri="{FF2B5EF4-FFF2-40B4-BE49-F238E27FC236}">
                <a16:creationId xmlns:a16="http://schemas.microsoft.com/office/drawing/2014/main" id="{01951F89-4585-03E7-0BE3-F4FCCB111792}"/>
              </a:ext>
            </a:extLst>
          </p:cNvPr>
          <p:cNvPicPr>
            <a:picLocks noChangeAspect="1"/>
          </p:cNvPicPr>
          <p:nvPr/>
        </p:nvPicPr>
        <p:blipFill>
          <a:blip r:embed="rId18"/>
          <a:stretch>
            <a:fillRect/>
          </a:stretch>
        </p:blipFill>
        <p:spPr>
          <a:xfrm>
            <a:off x="1474201" y="1653386"/>
            <a:ext cx="6195597" cy="3551228"/>
          </a:xfrm>
          <a:prstGeom prst="rect">
            <a:avLst/>
          </a:prstGeom>
        </p:spPr>
      </p:pic>
      <p:sp>
        <p:nvSpPr>
          <p:cNvPr id="72" name="Ovale 71">
            <a:extLst>
              <a:ext uri="{FF2B5EF4-FFF2-40B4-BE49-F238E27FC236}">
                <a16:creationId xmlns:a16="http://schemas.microsoft.com/office/drawing/2014/main" id="{802876AC-E445-8B1F-D2D7-81569B7BABEC}"/>
              </a:ext>
            </a:extLst>
          </p:cNvPr>
          <p:cNvSpPr/>
          <p:nvPr/>
        </p:nvSpPr>
        <p:spPr>
          <a:xfrm>
            <a:off x="2841617" y="1963718"/>
            <a:ext cx="1869139" cy="40288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74" name="Immagine 73">
            <a:extLst>
              <a:ext uri="{FF2B5EF4-FFF2-40B4-BE49-F238E27FC236}">
                <a16:creationId xmlns:a16="http://schemas.microsoft.com/office/drawing/2014/main" id="{C7A36D2B-A608-B7DC-04F4-E2FCFAFE1E4E}"/>
              </a:ext>
            </a:extLst>
          </p:cNvPr>
          <p:cNvPicPr>
            <a:picLocks noChangeAspect="1"/>
          </p:cNvPicPr>
          <p:nvPr/>
        </p:nvPicPr>
        <p:blipFill>
          <a:blip r:embed="rId19"/>
          <a:stretch>
            <a:fillRect/>
          </a:stretch>
        </p:blipFill>
        <p:spPr>
          <a:xfrm>
            <a:off x="1493253" y="1215198"/>
            <a:ext cx="6157494" cy="4427604"/>
          </a:xfrm>
          <a:prstGeom prst="rect">
            <a:avLst/>
          </a:prstGeom>
        </p:spPr>
      </p:pic>
      <p:sp>
        <p:nvSpPr>
          <p:cNvPr id="75" name="Ovale 74">
            <a:extLst>
              <a:ext uri="{FF2B5EF4-FFF2-40B4-BE49-F238E27FC236}">
                <a16:creationId xmlns:a16="http://schemas.microsoft.com/office/drawing/2014/main" id="{2D13A75B-730E-FC23-108D-602B448BCD2F}"/>
              </a:ext>
            </a:extLst>
          </p:cNvPr>
          <p:cNvSpPr/>
          <p:nvPr/>
        </p:nvSpPr>
        <p:spPr>
          <a:xfrm>
            <a:off x="2735504" y="1553072"/>
            <a:ext cx="2069349" cy="45041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76" name="Immagine 75">
            <a:extLst>
              <a:ext uri="{FF2B5EF4-FFF2-40B4-BE49-F238E27FC236}">
                <a16:creationId xmlns:a16="http://schemas.microsoft.com/office/drawing/2014/main" id="{8EBAA1E2-B6D7-FD00-55E7-68047820D380}"/>
              </a:ext>
            </a:extLst>
          </p:cNvPr>
          <p:cNvPicPr>
            <a:picLocks noChangeAspect="1"/>
          </p:cNvPicPr>
          <p:nvPr/>
        </p:nvPicPr>
        <p:blipFill>
          <a:blip r:embed="rId11"/>
          <a:stretch>
            <a:fillRect/>
          </a:stretch>
        </p:blipFill>
        <p:spPr>
          <a:xfrm>
            <a:off x="1165317" y="1509285"/>
            <a:ext cx="6706181" cy="4656223"/>
          </a:xfrm>
          <a:prstGeom prst="rect">
            <a:avLst/>
          </a:prstGeom>
        </p:spPr>
      </p:pic>
      <p:sp>
        <p:nvSpPr>
          <p:cNvPr id="81" name="Callout: linea con bordo e barra in risalto 80">
            <a:extLst>
              <a:ext uri="{FF2B5EF4-FFF2-40B4-BE49-F238E27FC236}">
                <a16:creationId xmlns:a16="http://schemas.microsoft.com/office/drawing/2014/main" id="{34B01221-52AB-7C27-C468-27C0518BC18C}"/>
              </a:ext>
            </a:extLst>
          </p:cNvPr>
          <p:cNvSpPr/>
          <p:nvPr/>
        </p:nvSpPr>
        <p:spPr>
          <a:xfrm>
            <a:off x="4707808" y="1738086"/>
            <a:ext cx="4050796" cy="2563394"/>
          </a:xfrm>
          <a:prstGeom prst="accentBorderCallout1">
            <a:avLst>
              <a:gd name="adj1" fmla="val 17998"/>
              <a:gd name="adj2" fmla="val -2500"/>
              <a:gd name="adj3" fmla="val 112216"/>
              <a:gd name="adj4" fmla="val -18562"/>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t>The /</a:t>
            </a:r>
            <a:r>
              <a:rPr lang="en-US" dirty="0" err="1"/>
              <a:t>srv</a:t>
            </a:r>
            <a:r>
              <a:rPr lang="en-US" dirty="0"/>
              <a:t> directory is designed to contain data provided by services offered by the system.</a:t>
            </a:r>
          </a:p>
          <a:p>
            <a:r>
              <a:rPr lang="en-US" dirty="0"/>
              <a:t>This means that if your server hosts a website, an FTP server, or any other service, the files and directories associated with those services should be stored in /</a:t>
            </a:r>
            <a:r>
              <a:rPr lang="en-US" dirty="0" err="1"/>
              <a:t>srv</a:t>
            </a:r>
            <a:r>
              <a:rPr lang="en-US" dirty="0"/>
              <a:t>.</a:t>
            </a:r>
          </a:p>
        </p:txBody>
      </p:sp>
      <p:pic>
        <p:nvPicPr>
          <p:cNvPr id="83" name="Immagine 82">
            <a:extLst>
              <a:ext uri="{FF2B5EF4-FFF2-40B4-BE49-F238E27FC236}">
                <a16:creationId xmlns:a16="http://schemas.microsoft.com/office/drawing/2014/main" id="{1FE9E112-D65C-C830-DC89-EE8CA2B57DF5}"/>
              </a:ext>
            </a:extLst>
          </p:cNvPr>
          <p:cNvPicPr>
            <a:picLocks noChangeAspect="1"/>
          </p:cNvPicPr>
          <p:nvPr/>
        </p:nvPicPr>
        <p:blipFill>
          <a:blip r:embed="rId11"/>
          <a:stretch>
            <a:fillRect/>
          </a:stretch>
        </p:blipFill>
        <p:spPr>
          <a:xfrm>
            <a:off x="1317717" y="1661685"/>
            <a:ext cx="6706181" cy="4656223"/>
          </a:xfrm>
          <a:prstGeom prst="rect">
            <a:avLst/>
          </a:prstGeom>
        </p:spPr>
      </p:pic>
      <p:sp>
        <p:nvSpPr>
          <p:cNvPr id="84" name="Callout: linea con bordo e barra in risalto 83">
            <a:extLst>
              <a:ext uri="{FF2B5EF4-FFF2-40B4-BE49-F238E27FC236}">
                <a16:creationId xmlns:a16="http://schemas.microsoft.com/office/drawing/2014/main" id="{A4BB0412-2BD9-544D-F705-471FB4259144}"/>
              </a:ext>
            </a:extLst>
          </p:cNvPr>
          <p:cNvSpPr/>
          <p:nvPr/>
        </p:nvSpPr>
        <p:spPr>
          <a:xfrm>
            <a:off x="1264848" y="1377464"/>
            <a:ext cx="4050796" cy="2563394"/>
          </a:xfrm>
          <a:prstGeom prst="accentBorderCallout1">
            <a:avLst>
              <a:gd name="adj1" fmla="val 26053"/>
              <a:gd name="adj2" fmla="val 101871"/>
              <a:gd name="adj3" fmla="val 103010"/>
              <a:gd name="adj4" fmla="val 111053"/>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t>/run directory is fairly new and different distributions use it in different ways.</a:t>
            </a:r>
          </a:p>
          <a:p>
            <a:endParaRPr lang="en-US" dirty="0"/>
          </a:p>
          <a:p>
            <a:r>
              <a:rPr lang="en-US" dirty="0"/>
              <a:t>It’s a temporary filesystem which runs in RAM so its contents will vanish when the system reboots.</a:t>
            </a:r>
          </a:p>
          <a:p>
            <a:r>
              <a:rPr lang="en-US" dirty="0"/>
              <a:t>This directory is used only by processes.</a:t>
            </a:r>
          </a:p>
        </p:txBody>
      </p:sp>
      <p:sp>
        <p:nvSpPr>
          <p:cNvPr id="85" name="Callout: linea con bordo e barra in risalto 84">
            <a:extLst>
              <a:ext uri="{FF2B5EF4-FFF2-40B4-BE49-F238E27FC236}">
                <a16:creationId xmlns:a16="http://schemas.microsoft.com/office/drawing/2014/main" id="{635C4867-A497-EE62-EF33-B78529B0E34F}"/>
              </a:ext>
            </a:extLst>
          </p:cNvPr>
          <p:cNvSpPr/>
          <p:nvPr/>
        </p:nvSpPr>
        <p:spPr>
          <a:xfrm>
            <a:off x="1240036" y="1328361"/>
            <a:ext cx="4050796" cy="4206145"/>
          </a:xfrm>
          <a:prstGeom prst="accentBorderCallout1">
            <a:avLst>
              <a:gd name="adj1" fmla="val 26053"/>
              <a:gd name="adj2" fmla="val 101871"/>
              <a:gd name="adj3" fmla="val 84764"/>
              <a:gd name="adj4" fmla="val 132656"/>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t>/</a:t>
            </a:r>
            <a:r>
              <a:rPr lang="en-US" dirty="0" err="1"/>
              <a:t>usr</a:t>
            </a:r>
            <a:r>
              <a:rPr lang="en-US" dirty="0"/>
              <a:t> was the initial user’s home directory in the early days of Unix.</a:t>
            </a:r>
          </a:p>
          <a:p>
            <a:r>
              <a:rPr lang="en-US" dirty="0"/>
              <a:t>However these days /home took its place and /</a:t>
            </a:r>
            <a:r>
              <a:rPr lang="en-US" dirty="0" err="1"/>
              <a:t>usr</a:t>
            </a:r>
            <a:r>
              <a:rPr lang="en-US" dirty="0"/>
              <a:t> contains many other subdirectories </a:t>
            </a:r>
            <a:r>
              <a:rPr lang="en-US" dirty="0" err="1"/>
              <a:t>withbinary</a:t>
            </a:r>
            <a:r>
              <a:rPr lang="en-US" dirty="0"/>
              <a:t> files, shared libraries and so on.</a:t>
            </a:r>
          </a:p>
          <a:p>
            <a:r>
              <a:rPr lang="en-US" dirty="0"/>
              <a:t>On some distributions like CentOS many commands are saved in /</a:t>
            </a:r>
            <a:r>
              <a:rPr lang="en-US" dirty="0" err="1"/>
              <a:t>usr</a:t>
            </a:r>
            <a:r>
              <a:rPr lang="en-US" dirty="0"/>
              <a:t>/bin or in /</a:t>
            </a:r>
            <a:r>
              <a:rPr lang="en-US" dirty="0" err="1"/>
              <a:t>usr</a:t>
            </a:r>
            <a:r>
              <a:rPr lang="en-US" dirty="0"/>
              <a:t>/</a:t>
            </a:r>
            <a:r>
              <a:rPr lang="en-US" dirty="0" err="1"/>
              <a:t>sbin</a:t>
            </a:r>
            <a:r>
              <a:rPr lang="en-US" dirty="0"/>
              <a:t> instead of /bin and /</a:t>
            </a:r>
            <a:r>
              <a:rPr lang="en-US" dirty="0" err="1"/>
              <a:t>sbin</a:t>
            </a:r>
            <a:endParaRPr lang="en-US" dirty="0"/>
          </a:p>
        </p:txBody>
      </p:sp>
      <p:sp>
        <p:nvSpPr>
          <p:cNvPr id="86" name="Callout: linea con bordo e barra in risalto 85">
            <a:extLst>
              <a:ext uri="{FF2B5EF4-FFF2-40B4-BE49-F238E27FC236}">
                <a16:creationId xmlns:a16="http://schemas.microsoft.com/office/drawing/2014/main" id="{BC6B5A5B-6ADC-7B04-2056-8A768FFBE468}"/>
              </a:ext>
            </a:extLst>
          </p:cNvPr>
          <p:cNvSpPr/>
          <p:nvPr/>
        </p:nvSpPr>
        <p:spPr>
          <a:xfrm>
            <a:off x="1392436" y="1480762"/>
            <a:ext cx="4050796" cy="1511464"/>
          </a:xfrm>
          <a:prstGeom prst="accentBorderCallout1">
            <a:avLst>
              <a:gd name="adj1" fmla="val 26053"/>
              <a:gd name="adj2" fmla="val 101871"/>
              <a:gd name="adj3" fmla="val 221118"/>
              <a:gd name="adj4" fmla="val 150132"/>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t>/var. It contains variable-length files such as logs which are files that register events</a:t>
            </a:r>
          </a:p>
          <a:p>
            <a:r>
              <a:rPr lang="en-US" dirty="0"/>
              <a:t>that happen on the system.</a:t>
            </a:r>
          </a:p>
        </p:txBody>
      </p:sp>
      <p:pic>
        <p:nvPicPr>
          <p:cNvPr id="91" name="Immagine 90">
            <a:extLst>
              <a:ext uri="{FF2B5EF4-FFF2-40B4-BE49-F238E27FC236}">
                <a16:creationId xmlns:a16="http://schemas.microsoft.com/office/drawing/2014/main" id="{F6630D62-A27D-F12A-F6CE-C18A919D8088}"/>
              </a:ext>
            </a:extLst>
          </p:cNvPr>
          <p:cNvPicPr>
            <a:picLocks noChangeAspect="1"/>
          </p:cNvPicPr>
          <p:nvPr/>
        </p:nvPicPr>
        <p:blipFill>
          <a:blip r:embed="rId20"/>
          <a:stretch>
            <a:fillRect/>
          </a:stretch>
        </p:blipFill>
        <p:spPr>
          <a:xfrm>
            <a:off x="1485632" y="2224935"/>
            <a:ext cx="6172735" cy="2408129"/>
          </a:xfrm>
          <a:prstGeom prst="rect">
            <a:avLst/>
          </a:prstGeom>
        </p:spPr>
      </p:pic>
      <p:sp>
        <p:nvSpPr>
          <p:cNvPr id="92" name="Ovale 91">
            <a:extLst>
              <a:ext uri="{FF2B5EF4-FFF2-40B4-BE49-F238E27FC236}">
                <a16:creationId xmlns:a16="http://schemas.microsoft.com/office/drawing/2014/main" id="{97999AB3-0539-B80E-59D2-7D57CAEB96B6}"/>
              </a:ext>
            </a:extLst>
          </p:cNvPr>
          <p:cNvSpPr/>
          <p:nvPr/>
        </p:nvSpPr>
        <p:spPr>
          <a:xfrm>
            <a:off x="2988943" y="2380305"/>
            <a:ext cx="1816751" cy="56692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2999307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500"/>
                                        <p:tgtEl>
                                          <p:spTgt spid="13"/>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fade">
                                      <p:cBhvr>
                                        <p:cTn id="42" dur="500"/>
                                        <p:tgtEl>
                                          <p:spTgt spid="15"/>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fade">
                                      <p:cBhvr>
                                        <p:cTn id="47" dur="500"/>
                                        <p:tgtEl>
                                          <p:spTgt spid="16"/>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8"/>
                                        </p:tgtEl>
                                        <p:attrNameLst>
                                          <p:attrName>style.visibility</p:attrName>
                                        </p:attrNameLst>
                                      </p:cBhvr>
                                      <p:to>
                                        <p:strVal val="visible"/>
                                      </p:to>
                                    </p:set>
                                    <p:animEffect transition="in" filter="fade">
                                      <p:cBhvr>
                                        <p:cTn id="52" dur="500"/>
                                        <p:tgtEl>
                                          <p:spTgt spid="18"/>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19"/>
                                        </p:tgtEl>
                                        <p:attrNameLst>
                                          <p:attrName>style.visibility</p:attrName>
                                        </p:attrNameLst>
                                      </p:cBhvr>
                                      <p:to>
                                        <p:strVal val="visible"/>
                                      </p:to>
                                    </p:set>
                                    <p:animEffect transition="in" filter="fade">
                                      <p:cBhvr>
                                        <p:cTn id="57" dur="500"/>
                                        <p:tgtEl>
                                          <p:spTgt spid="19"/>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21"/>
                                        </p:tgtEl>
                                        <p:attrNameLst>
                                          <p:attrName>style.visibility</p:attrName>
                                        </p:attrNameLst>
                                      </p:cBhvr>
                                      <p:to>
                                        <p:strVal val="visible"/>
                                      </p:to>
                                    </p:set>
                                    <p:animEffect transition="in" filter="fade">
                                      <p:cBhvr>
                                        <p:cTn id="62" dur="500"/>
                                        <p:tgtEl>
                                          <p:spTgt spid="21"/>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22"/>
                                        </p:tgtEl>
                                        <p:attrNameLst>
                                          <p:attrName>style.visibility</p:attrName>
                                        </p:attrNameLst>
                                      </p:cBhvr>
                                      <p:to>
                                        <p:strVal val="visible"/>
                                      </p:to>
                                    </p:set>
                                    <p:animEffect transition="in" filter="fade">
                                      <p:cBhvr>
                                        <p:cTn id="67" dur="500"/>
                                        <p:tgtEl>
                                          <p:spTgt spid="22"/>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24"/>
                                        </p:tgtEl>
                                        <p:attrNameLst>
                                          <p:attrName>style.visibility</p:attrName>
                                        </p:attrNameLst>
                                      </p:cBhvr>
                                      <p:to>
                                        <p:strVal val="visible"/>
                                      </p:to>
                                    </p:set>
                                    <p:animEffect transition="in" filter="fade">
                                      <p:cBhvr>
                                        <p:cTn id="72" dur="500"/>
                                        <p:tgtEl>
                                          <p:spTgt spid="24"/>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25"/>
                                        </p:tgtEl>
                                        <p:attrNameLst>
                                          <p:attrName>style.visibility</p:attrName>
                                        </p:attrNameLst>
                                      </p:cBhvr>
                                      <p:to>
                                        <p:strVal val="visible"/>
                                      </p:to>
                                    </p:set>
                                    <p:animEffect transition="in" filter="fade">
                                      <p:cBhvr>
                                        <p:cTn id="77" dur="500"/>
                                        <p:tgtEl>
                                          <p:spTgt spid="25"/>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nodeType="clickEffect">
                                  <p:stCondLst>
                                    <p:cond delay="0"/>
                                  </p:stCondLst>
                                  <p:childTnLst>
                                    <p:set>
                                      <p:cBhvr>
                                        <p:cTn id="81" dur="1" fill="hold">
                                          <p:stCondLst>
                                            <p:cond delay="0"/>
                                          </p:stCondLst>
                                        </p:cTn>
                                        <p:tgtEl>
                                          <p:spTgt spid="27"/>
                                        </p:tgtEl>
                                        <p:attrNameLst>
                                          <p:attrName>style.visibility</p:attrName>
                                        </p:attrNameLst>
                                      </p:cBhvr>
                                      <p:to>
                                        <p:strVal val="visible"/>
                                      </p:to>
                                    </p:set>
                                    <p:animEffect transition="in" filter="fade">
                                      <p:cBhvr>
                                        <p:cTn id="82" dur="500"/>
                                        <p:tgtEl>
                                          <p:spTgt spid="27"/>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grpId="0" nodeType="clickEffect">
                                  <p:stCondLst>
                                    <p:cond delay="0"/>
                                  </p:stCondLst>
                                  <p:childTnLst>
                                    <p:set>
                                      <p:cBhvr>
                                        <p:cTn id="86" dur="1" fill="hold">
                                          <p:stCondLst>
                                            <p:cond delay="0"/>
                                          </p:stCondLst>
                                        </p:cTn>
                                        <p:tgtEl>
                                          <p:spTgt spid="28"/>
                                        </p:tgtEl>
                                        <p:attrNameLst>
                                          <p:attrName>style.visibility</p:attrName>
                                        </p:attrNameLst>
                                      </p:cBhvr>
                                      <p:to>
                                        <p:strVal val="visible"/>
                                      </p:to>
                                    </p:set>
                                    <p:animEffect transition="in" filter="fade">
                                      <p:cBhvr>
                                        <p:cTn id="87" dur="500"/>
                                        <p:tgtEl>
                                          <p:spTgt spid="28"/>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nodeType="clickEffect">
                                  <p:stCondLst>
                                    <p:cond delay="0"/>
                                  </p:stCondLst>
                                  <p:childTnLst>
                                    <p:set>
                                      <p:cBhvr>
                                        <p:cTn id="91" dur="1" fill="hold">
                                          <p:stCondLst>
                                            <p:cond delay="0"/>
                                          </p:stCondLst>
                                        </p:cTn>
                                        <p:tgtEl>
                                          <p:spTgt spid="30"/>
                                        </p:tgtEl>
                                        <p:attrNameLst>
                                          <p:attrName>style.visibility</p:attrName>
                                        </p:attrNameLst>
                                      </p:cBhvr>
                                      <p:to>
                                        <p:strVal val="visible"/>
                                      </p:to>
                                    </p:set>
                                    <p:animEffect transition="in" filter="fade">
                                      <p:cBhvr>
                                        <p:cTn id="92" dur="500"/>
                                        <p:tgtEl>
                                          <p:spTgt spid="30"/>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grpId="0" nodeType="clickEffect">
                                  <p:stCondLst>
                                    <p:cond delay="0"/>
                                  </p:stCondLst>
                                  <p:childTnLst>
                                    <p:set>
                                      <p:cBhvr>
                                        <p:cTn id="96" dur="1" fill="hold">
                                          <p:stCondLst>
                                            <p:cond delay="0"/>
                                          </p:stCondLst>
                                        </p:cTn>
                                        <p:tgtEl>
                                          <p:spTgt spid="31"/>
                                        </p:tgtEl>
                                        <p:attrNameLst>
                                          <p:attrName>style.visibility</p:attrName>
                                        </p:attrNameLst>
                                      </p:cBhvr>
                                      <p:to>
                                        <p:strVal val="visible"/>
                                      </p:to>
                                    </p:set>
                                    <p:animEffect transition="in" filter="fade">
                                      <p:cBhvr>
                                        <p:cTn id="97" dur="500"/>
                                        <p:tgtEl>
                                          <p:spTgt spid="31"/>
                                        </p:tgtEl>
                                      </p:cBhvr>
                                    </p:animEffect>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nodeType="clickEffect">
                                  <p:stCondLst>
                                    <p:cond delay="0"/>
                                  </p:stCondLst>
                                  <p:childTnLst>
                                    <p:set>
                                      <p:cBhvr>
                                        <p:cTn id="101" dur="1" fill="hold">
                                          <p:stCondLst>
                                            <p:cond delay="0"/>
                                          </p:stCondLst>
                                        </p:cTn>
                                        <p:tgtEl>
                                          <p:spTgt spid="33"/>
                                        </p:tgtEl>
                                        <p:attrNameLst>
                                          <p:attrName>style.visibility</p:attrName>
                                        </p:attrNameLst>
                                      </p:cBhvr>
                                      <p:to>
                                        <p:strVal val="visible"/>
                                      </p:to>
                                    </p:set>
                                    <p:animEffect transition="in" filter="fade">
                                      <p:cBhvr>
                                        <p:cTn id="102" dur="500"/>
                                        <p:tgtEl>
                                          <p:spTgt spid="33"/>
                                        </p:tgtEl>
                                      </p:cBhvr>
                                    </p:animEffec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grpId="0" nodeType="clickEffect">
                                  <p:stCondLst>
                                    <p:cond delay="0"/>
                                  </p:stCondLst>
                                  <p:childTnLst>
                                    <p:set>
                                      <p:cBhvr>
                                        <p:cTn id="106" dur="1" fill="hold">
                                          <p:stCondLst>
                                            <p:cond delay="0"/>
                                          </p:stCondLst>
                                        </p:cTn>
                                        <p:tgtEl>
                                          <p:spTgt spid="34"/>
                                        </p:tgtEl>
                                        <p:attrNameLst>
                                          <p:attrName>style.visibility</p:attrName>
                                        </p:attrNameLst>
                                      </p:cBhvr>
                                      <p:to>
                                        <p:strVal val="visible"/>
                                      </p:to>
                                    </p:set>
                                    <p:animEffect transition="in" filter="fade">
                                      <p:cBhvr>
                                        <p:cTn id="107" dur="500"/>
                                        <p:tgtEl>
                                          <p:spTgt spid="34"/>
                                        </p:tgtEl>
                                      </p:cBhvr>
                                    </p:animEffect>
                                  </p:childTnLst>
                                </p:cTn>
                              </p:par>
                            </p:childTnLst>
                          </p:cTn>
                        </p:par>
                      </p:childTnLst>
                    </p:cTn>
                  </p:par>
                  <p:par>
                    <p:cTn id="108" fill="hold">
                      <p:stCondLst>
                        <p:cond delay="indefinite"/>
                      </p:stCondLst>
                      <p:childTnLst>
                        <p:par>
                          <p:cTn id="109" fill="hold">
                            <p:stCondLst>
                              <p:cond delay="0"/>
                            </p:stCondLst>
                            <p:childTnLst>
                              <p:par>
                                <p:cTn id="110" presetID="10" presetClass="entr" presetSubtype="0" fill="hold" grpId="0" nodeType="clickEffect">
                                  <p:stCondLst>
                                    <p:cond delay="0"/>
                                  </p:stCondLst>
                                  <p:childTnLst>
                                    <p:set>
                                      <p:cBhvr>
                                        <p:cTn id="111" dur="1" fill="hold">
                                          <p:stCondLst>
                                            <p:cond delay="0"/>
                                          </p:stCondLst>
                                        </p:cTn>
                                        <p:tgtEl>
                                          <p:spTgt spid="35"/>
                                        </p:tgtEl>
                                        <p:attrNameLst>
                                          <p:attrName>style.visibility</p:attrName>
                                        </p:attrNameLst>
                                      </p:cBhvr>
                                      <p:to>
                                        <p:strVal val="visible"/>
                                      </p:to>
                                    </p:set>
                                    <p:animEffect transition="in" filter="fade">
                                      <p:cBhvr>
                                        <p:cTn id="112" dur="500"/>
                                        <p:tgtEl>
                                          <p:spTgt spid="35"/>
                                        </p:tgtEl>
                                      </p:cBhvr>
                                    </p:animEffect>
                                  </p:childTnLst>
                                </p:cTn>
                              </p:par>
                            </p:childTnLst>
                          </p:cTn>
                        </p:par>
                      </p:childTnLst>
                    </p:cTn>
                  </p:par>
                  <p:par>
                    <p:cTn id="113" fill="hold">
                      <p:stCondLst>
                        <p:cond delay="indefinite"/>
                      </p:stCondLst>
                      <p:childTnLst>
                        <p:par>
                          <p:cTn id="114" fill="hold">
                            <p:stCondLst>
                              <p:cond delay="0"/>
                            </p:stCondLst>
                            <p:childTnLst>
                              <p:par>
                                <p:cTn id="115" presetID="10" presetClass="entr" presetSubtype="0" fill="hold" grpId="0" nodeType="clickEffect">
                                  <p:stCondLst>
                                    <p:cond delay="0"/>
                                  </p:stCondLst>
                                  <p:childTnLst>
                                    <p:set>
                                      <p:cBhvr>
                                        <p:cTn id="116" dur="1" fill="hold">
                                          <p:stCondLst>
                                            <p:cond delay="0"/>
                                          </p:stCondLst>
                                        </p:cTn>
                                        <p:tgtEl>
                                          <p:spTgt spid="36"/>
                                        </p:tgtEl>
                                        <p:attrNameLst>
                                          <p:attrName>style.visibility</p:attrName>
                                        </p:attrNameLst>
                                      </p:cBhvr>
                                      <p:to>
                                        <p:strVal val="visible"/>
                                      </p:to>
                                    </p:set>
                                    <p:animEffect transition="in" filter="fade">
                                      <p:cBhvr>
                                        <p:cTn id="117" dur="500"/>
                                        <p:tgtEl>
                                          <p:spTgt spid="36"/>
                                        </p:tgtEl>
                                      </p:cBhvr>
                                    </p:animEffect>
                                  </p:childTnLst>
                                </p:cTn>
                              </p:par>
                            </p:childTnLst>
                          </p:cTn>
                        </p:par>
                      </p:childTnLst>
                    </p:cTn>
                  </p:par>
                  <p:par>
                    <p:cTn id="118" fill="hold">
                      <p:stCondLst>
                        <p:cond delay="indefinite"/>
                      </p:stCondLst>
                      <p:childTnLst>
                        <p:par>
                          <p:cTn id="119" fill="hold">
                            <p:stCondLst>
                              <p:cond delay="0"/>
                            </p:stCondLst>
                            <p:childTnLst>
                              <p:par>
                                <p:cTn id="120" presetID="10" presetClass="entr" presetSubtype="0" fill="hold" grpId="0" nodeType="clickEffect">
                                  <p:stCondLst>
                                    <p:cond delay="0"/>
                                  </p:stCondLst>
                                  <p:childTnLst>
                                    <p:set>
                                      <p:cBhvr>
                                        <p:cTn id="121" dur="1" fill="hold">
                                          <p:stCondLst>
                                            <p:cond delay="0"/>
                                          </p:stCondLst>
                                        </p:cTn>
                                        <p:tgtEl>
                                          <p:spTgt spid="37"/>
                                        </p:tgtEl>
                                        <p:attrNameLst>
                                          <p:attrName>style.visibility</p:attrName>
                                        </p:attrNameLst>
                                      </p:cBhvr>
                                      <p:to>
                                        <p:strVal val="visible"/>
                                      </p:to>
                                    </p:set>
                                    <p:animEffect transition="in" filter="fade">
                                      <p:cBhvr>
                                        <p:cTn id="122" dur="500"/>
                                        <p:tgtEl>
                                          <p:spTgt spid="37"/>
                                        </p:tgtEl>
                                      </p:cBhvr>
                                    </p:animEffect>
                                  </p:childTnLst>
                                </p:cTn>
                              </p:par>
                            </p:childTnLst>
                          </p:cTn>
                        </p:par>
                      </p:childTnLst>
                    </p:cTn>
                  </p:par>
                  <p:par>
                    <p:cTn id="123" fill="hold">
                      <p:stCondLst>
                        <p:cond delay="indefinite"/>
                      </p:stCondLst>
                      <p:childTnLst>
                        <p:par>
                          <p:cTn id="124" fill="hold">
                            <p:stCondLst>
                              <p:cond delay="0"/>
                            </p:stCondLst>
                            <p:childTnLst>
                              <p:par>
                                <p:cTn id="125" presetID="10" presetClass="entr" presetSubtype="0" fill="hold" nodeType="clickEffect">
                                  <p:stCondLst>
                                    <p:cond delay="0"/>
                                  </p:stCondLst>
                                  <p:childTnLst>
                                    <p:set>
                                      <p:cBhvr>
                                        <p:cTn id="126" dur="1" fill="hold">
                                          <p:stCondLst>
                                            <p:cond delay="0"/>
                                          </p:stCondLst>
                                        </p:cTn>
                                        <p:tgtEl>
                                          <p:spTgt spid="38"/>
                                        </p:tgtEl>
                                        <p:attrNameLst>
                                          <p:attrName>style.visibility</p:attrName>
                                        </p:attrNameLst>
                                      </p:cBhvr>
                                      <p:to>
                                        <p:strVal val="visible"/>
                                      </p:to>
                                    </p:set>
                                    <p:animEffect transition="in" filter="fade">
                                      <p:cBhvr>
                                        <p:cTn id="127" dur="500"/>
                                        <p:tgtEl>
                                          <p:spTgt spid="38"/>
                                        </p:tgtEl>
                                      </p:cBhvr>
                                    </p:animEffect>
                                  </p:childTnLst>
                                </p:cTn>
                              </p:par>
                            </p:childTnLst>
                          </p:cTn>
                        </p:par>
                      </p:childTnLst>
                    </p:cTn>
                  </p:par>
                  <p:par>
                    <p:cTn id="128" fill="hold">
                      <p:stCondLst>
                        <p:cond delay="indefinite"/>
                      </p:stCondLst>
                      <p:childTnLst>
                        <p:par>
                          <p:cTn id="129" fill="hold">
                            <p:stCondLst>
                              <p:cond delay="0"/>
                            </p:stCondLst>
                            <p:childTnLst>
                              <p:par>
                                <p:cTn id="130" presetID="10" presetClass="entr" presetSubtype="0" fill="hold" grpId="0" nodeType="clickEffect">
                                  <p:stCondLst>
                                    <p:cond delay="0"/>
                                  </p:stCondLst>
                                  <p:childTnLst>
                                    <p:set>
                                      <p:cBhvr>
                                        <p:cTn id="131" dur="1" fill="hold">
                                          <p:stCondLst>
                                            <p:cond delay="0"/>
                                          </p:stCondLst>
                                        </p:cTn>
                                        <p:tgtEl>
                                          <p:spTgt spid="39"/>
                                        </p:tgtEl>
                                        <p:attrNameLst>
                                          <p:attrName>style.visibility</p:attrName>
                                        </p:attrNameLst>
                                      </p:cBhvr>
                                      <p:to>
                                        <p:strVal val="visible"/>
                                      </p:to>
                                    </p:set>
                                    <p:animEffect transition="in" filter="fade">
                                      <p:cBhvr>
                                        <p:cTn id="132" dur="500"/>
                                        <p:tgtEl>
                                          <p:spTgt spid="39"/>
                                        </p:tgtEl>
                                      </p:cBhvr>
                                    </p:animEffect>
                                  </p:childTnLst>
                                </p:cTn>
                              </p:par>
                            </p:childTnLst>
                          </p:cTn>
                        </p:par>
                      </p:childTnLst>
                    </p:cTn>
                  </p:par>
                  <p:par>
                    <p:cTn id="133" fill="hold">
                      <p:stCondLst>
                        <p:cond delay="indefinite"/>
                      </p:stCondLst>
                      <p:childTnLst>
                        <p:par>
                          <p:cTn id="134" fill="hold">
                            <p:stCondLst>
                              <p:cond delay="0"/>
                            </p:stCondLst>
                            <p:childTnLst>
                              <p:par>
                                <p:cTn id="135" presetID="10" presetClass="entr" presetSubtype="0" fill="hold" nodeType="clickEffect">
                                  <p:stCondLst>
                                    <p:cond delay="0"/>
                                  </p:stCondLst>
                                  <p:childTnLst>
                                    <p:set>
                                      <p:cBhvr>
                                        <p:cTn id="136" dur="1" fill="hold">
                                          <p:stCondLst>
                                            <p:cond delay="0"/>
                                          </p:stCondLst>
                                        </p:cTn>
                                        <p:tgtEl>
                                          <p:spTgt spid="40"/>
                                        </p:tgtEl>
                                        <p:attrNameLst>
                                          <p:attrName>style.visibility</p:attrName>
                                        </p:attrNameLst>
                                      </p:cBhvr>
                                      <p:to>
                                        <p:strVal val="visible"/>
                                      </p:to>
                                    </p:set>
                                    <p:animEffect transition="in" filter="fade">
                                      <p:cBhvr>
                                        <p:cTn id="137" dur="500"/>
                                        <p:tgtEl>
                                          <p:spTgt spid="40"/>
                                        </p:tgtEl>
                                      </p:cBhvr>
                                    </p:animEffect>
                                  </p:childTnLst>
                                </p:cTn>
                              </p:par>
                            </p:childTnLst>
                          </p:cTn>
                        </p:par>
                      </p:childTnLst>
                    </p:cTn>
                  </p:par>
                  <p:par>
                    <p:cTn id="138" fill="hold">
                      <p:stCondLst>
                        <p:cond delay="indefinite"/>
                      </p:stCondLst>
                      <p:childTnLst>
                        <p:par>
                          <p:cTn id="139" fill="hold">
                            <p:stCondLst>
                              <p:cond delay="0"/>
                            </p:stCondLst>
                            <p:childTnLst>
                              <p:par>
                                <p:cTn id="140" presetID="10" presetClass="entr" presetSubtype="0" fill="hold" grpId="0" nodeType="clickEffect">
                                  <p:stCondLst>
                                    <p:cond delay="0"/>
                                  </p:stCondLst>
                                  <p:childTnLst>
                                    <p:set>
                                      <p:cBhvr>
                                        <p:cTn id="141" dur="1" fill="hold">
                                          <p:stCondLst>
                                            <p:cond delay="0"/>
                                          </p:stCondLst>
                                        </p:cTn>
                                        <p:tgtEl>
                                          <p:spTgt spid="41"/>
                                        </p:tgtEl>
                                        <p:attrNameLst>
                                          <p:attrName>style.visibility</p:attrName>
                                        </p:attrNameLst>
                                      </p:cBhvr>
                                      <p:to>
                                        <p:strVal val="visible"/>
                                      </p:to>
                                    </p:set>
                                    <p:animEffect transition="in" filter="fade">
                                      <p:cBhvr>
                                        <p:cTn id="142" dur="500"/>
                                        <p:tgtEl>
                                          <p:spTgt spid="41"/>
                                        </p:tgtEl>
                                      </p:cBhvr>
                                    </p:animEffect>
                                  </p:childTnLst>
                                </p:cTn>
                              </p:par>
                            </p:childTnLst>
                          </p:cTn>
                        </p:par>
                      </p:childTnLst>
                    </p:cTn>
                  </p:par>
                  <p:par>
                    <p:cTn id="143" fill="hold">
                      <p:stCondLst>
                        <p:cond delay="indefinite"/>
                      </p:stCondLst>
                      <p:childTnLst>
                        <p:par>
                          <p:cTn id="144" fill="hold">
                            <p:stCondLst>
                              <p:cond delay="0"/>
                            </p:stCondLst>
                            <p:childTnLst>
                              <p:par>
                                <p:cTn id="145" presetID="10" presetClass="entr" presetSubtype="0" fill="hold" nodeType="clickEffect">
                                  <p:stCondLst>
                                    <p:cond delay="0"/>
                                  </p:stCondLst>
                                  <p:childTnLst>
                                    <p:set>
                                      <p:cBhvr>
                                        <p:cTn id="146" dur="1" fill="hold">
                                          <p:stCondLst>
                                            <p:cond delay="0"/>
                                          </p:stCondLst>
                                        </p:cTn>
                                        <p:tgtEl>
                                          <p:spTgt spid="47"/>
                                        </p:tgtEl>
                                        <p:attrNameLst>
                                          <p:attrName>style.visibility</p:attrName>
                                        </p:attrNameLst>
                                      </p:cBhvr>
                                      <p:to>
                                        <p:strVal val="visible"/>
                                      </p:to>
                                    </p:set>
                                    <p:animEffect transition="in" filter="fade">
                                      <p:cBhvr>
                                        <p:cTn id="147" dur="500"/>
                                        <p:tgtEl>
                                          <p:spTgt spid="47"/>
                                        </p:tgtEl>
                                      </p:cBhvr>
                                    </p:animEffect>
                                  </p:childTnLst>
                                </p:cTn>
                              </p:par>
                            </p:childTnLst>
                          </p:cTn>
                        </p:par>
                      </p:childTnLst>
                    </p:cTn>
                  </p:par>
                  <p:par>
                    <p:cTn id="148" fill="hold">
                      <p:stCondLst>
                        <p:cond delay="indefinite"/>
                      </p:stCondLst>
                      <p:childTnLst>
                        <p:par>
                          <p:cTn id="149" fill="hold">
                            <p:stCondLst>
                              <p:cond delay="0"/>
                            </p:stCondLst>
                            <p:childTnLst>
                              <p:par>
                                <p:cTn id="150" presetID="10" presetClass="entr" presetSubtype="0" fill="hold" grpId="0" nodeType="clickEffect">
                                  <p:stCondLst>
                                    <p:cond delay="0"/>
                                  </p:stCondLst>
                                  <p:childTnLst>
                                    <p:set>
                                      <p:cBhvr>
                                        <p:cTn id="151" dur="1" fill="hold">
                                          <p:stCondLst>
                                            <p:cond delay="0"/>
                                          </p:stCondLst>
                                        </p:cTn>
                                        <p:tgtEl>
                                          <p:spTgt spid="48"/>
                                        </p:tgtEl>
                                        <p:attrNameLst>
                                          <p:attrName>style.visibility</p:attrName>
                                        </p:attrNameLst>
                                      </p:cBhvr>
                                      <p:to>
                                        <p:strVal val="visible"/>
                                      </p:to>
                                    </p:set>
                                    <p:animEffect transition="in" filter="fade">
                                      <p:cBhvr>
                                        <p:cTn id="152" dur="500"/>
                                        <p:tgtEl>
                                          <p:spTgt spid="48"/>
                                        </p:tgtEl>
                                      </p:cBhvr>
                                    </p:animEffect>
                                  </p:childTnLst>
                                </p:cTn>
                              </p:par>
                            </p:childTnLst>
                          </p:cTn>
                        </p:par>
                      </p:childTnLst>
                    </p:cTn>
                  </p:par>
                  <p:par>
                    <p:cTn id="153" fill="hold">
                      <p:stCondLst>
                        <p:cond delay="indefinite"/>
                      </p:stCondLst>
                      <p:childTnLst>
                        <p:par>
                          <p:cTn id="154" fill="hold">
                            <p:stCondLst>
                              <p:cond delay="0"/>
                            </p:stCondLst>
                            <p:childTnLst>
                              <p:par>
                                <p:cTn id="155" presetID="10" presetClass="entr" presetSubtype="0" fill="hold" grpId="0" nodeType="clickEffect">
                                  <p:stCondLst>
                                    <p:cond delay="0"/>
                                  </p:stCondLst>
                                  <p:childTnLst>
                                    <p:set>
                                      <p:cBhvr>
                                        <p:cTn id="156" dur="1" fill="hold">
                                          <p:stCondLst>
                                            <p:cond delay="0"/>
                                          </p:stCondLst>
                                        </p:cTn>
                                        <p:tgtEl>
                                          <p:spTgt spid="49"/>
                                        </p:tgtEl>
                                        <p:attrNameLst>
                                          <p:attrName>style.visibility</p:attrName>
                                        </p:attrNameLst>
                                      </p:cBhvr>
                                      <p:to>
                                        <p:strVal val="visible"/>
                                      </p:to>
                                    </p:set>
                                    <p:animEffect transition="in" filter="fade">
                                      <p:cBhvr>
                                        <p:cTn id="157" dur="500"/>
                                        <p:tgtEl>
                                          <p:spTgt spid="49"/>
                                        </p:tgtEl>
                                      </p:cBhvr>
                                    </p:animEffect>
                                  </p:childTnLst>
                                </p:cTn>
                              </p:par>
                            </p:childTnLst>
                          </p:cTn>
                        </p:par>
                      </p:childTnLst>
                    </p:cTn>
                  </p:par>
                  <p:par>
                    <p:cTn id="158" fill="hold">
                      <p:stCondLst>
                        <p:cond delay="indefinite"/>
                      </p:stCondLst>
                      <p:childTnLst>
                        <p:par>
                          <p:cTn id="159" fill="hold">
                            <p:stCondLst>
                              <p:cond delay="0"/>
                            </p:stCondLst>
                            <p:childTnLst>
                              <p:par>
                                <p:cTn id="160" presetID="10" presetClass="entr" presetSubtype="0" fill="hold" grpId="0" nodeType="clickEffect">
                                  <p:stCondLst>
                                    <p:cond delay="0"/>
                                  </p:stCondLst>
                                  <p:childTnLst>
                                    <p:set>
                                      <p:cBhvr>
                                        <p:cTn id="161" dur="1" fill="hold">
                                          <p:stCondLst>
                                            <p:cond delay="0"/>
                                          </p:stCondLst>
                                        </p:cTn>
                                        <p:tgtEl>
                                          <p:spTgt spid="50"/>
                                        </p:tgtEl>
                                        <p:attrNameLst>
                                          <p:attrName>style.visibility</p:attrName>
                                        </p:attrNameLst>
                                      </p:cBhvr>
                                      <p:to>
                                        <p:strVal val="visible"/>
                                      </p:to>
                                    </p:set>
                                    <p:animEffect transition="in" filter="fade">
                                      <p:cBhvr>
                                        <p:cTn id="162" dur="500"/>
                                        <p:tgtEl>
                                          <p:spTgt spid="50"/>
                                        </p:tgtEl>
                                      </p:cBhvr>
                                    </p:animEffect>
                                  </p:childTnLst>
                                </p:cTn>
                              </p:par>
                            </p:childTnLst>
                          </p:cTn>
                        </p:par>
                      </p:childTnLst>
                    </p:cTn>
                  </p:par>
                  <p:par>
                    <p:cTn id="163" fill="hold">
                      <p:stCondLst>
                        <p:cond delay="indefinite"/>
                      </p:stCondLst>
                      <p:childTnLst>
                        <p:par>
                          <p:cTn id="164" fill="hold">
                            <p:stCondLst>
                              <p:cond delay="0"/>
                            </p:stCondLst>
                            <p:childTnLst>
                              <p:par>
                                <p:cTn id="165" presetID="10" presetClass="entr" presetSubtype="0" fill="hold" nodeType="clickEffect">
                                  <p:stCondLst>
                                    <p:cond delay="0"/>
                                  </p:stCondLst>
                                  <p:childTnLst>
                                    <p:set>
                                      <p:cBhvr>
                                        <p:cTn id="166" dur="1" fill="hold">
                                          <p:stCondLst>
                                            <p:cond delay="0"/>
                                          </p:stCondLst>
                                        </p:cTn>
                                        <p:tgtEl>
                                          <p:spTgt spid="51"/>
                                        </p:tgtEl>
                                        <p:attrNameLst>
                                          <p:attrName>style.visibility</p:attrName>
                                        </p:attrNameLst>
                                      </p:cBhvr>
                                      <p:to>
                                        <p:strVal val="visible"/>
                                      </p:to>
                                    </p:set>
                                    <p:animEffect transition="in" filter="fade">
                                      <p:cBhvr>
                                        <p:cTn id="167" dur="500"/>
                                        <p:tgtEl>
                                          <p:spTgt spid="51"/>
                                        </p:tgtEl>
                                      </p:cBhvr>
                                    </p:animEffect>
                                  </p:childTnLst>
                                </p:cTn>
                              </p:par>
                            </p:childTnLst>
                          </p:cTn>
                        </p:par>
                      </p:childTnLst>
                    </p:cTn>
                  </p:par>
                  <p:par>
                    <p:cTn id="168" fill="hold">
                      <p:stCondLst>
                        <p:cond delay="indefinite"/>
                      </p:stCondLst>
                      <p:childTnLst>
                        <p:par>
                          <p:cTn id="169" fill="hold">
                            <p:stCondLst>
                              <p:cond delay="0"/>
                            </p:stCondLst>
                            <p:childTnLst>
                              <p:par>
                                <p:cTn id="170" presetID="10" presetClass="entr" presetSubtype="0" fill="hold" grpId="0" nodeType="clickEffect">
                                  <p:stCondLst>
                                    <p:cond delay="0"/>
                                  </p:stCondLst>
                                  <p:childTnLst>
                                    <p:set>
                                      <p:cBhvr>
                                        <p:cTn id="171" dur="1" fill="hold">
                                          <p:stCondLst>
                                            <p:cond delay="0"/>
                                          </p:stCondLst>
                                        </p:cTn>
                                        <p:tgtEl>
                                          <p:spTgt spid="52"/>
                                        </p:tgtEl>
                                        <p:attrNameLst>
                                          <p:attrName>style.visibility</p:attrName>
                                        </p:attrNameLst>
                                      </p:cBhvr>
                                      <p:to>
                                        <p:strVal val="visible"/>
                                      </p:to>
                                    </p:set>
                                    <p:animEffect transition="in" filter="fade">
                                      <p:cBhvr>
                                        <p:cTn id="172" dur="500"/>
                                        <p:tgtEl>
                                          <p:spTgt spid="52"/>
                                        </p:tgtEl>
                                      </p:cBhvr>
                                    </p:animEffect>
                                  </p:childTnLst>
                                </p:cTn>
                              </p:par>
                            </p:childTnLst>
                          </p:cTn>
                        </p:par>
                      </p:childTnLst>
                    </p:cTn>
                  </p:par>
                  <p:par>
                    <p:cTn id="173" fill="hold">
                      <p:stCondLst>
                        <p:cond delay="indefinite"/>
                      </p:stCondLst>
                      <p:childTnLst>
                        <p:par>
                          <p:cTn id="174" fill="hold">
                            <p:stCondLst>
                              <p:cond delay="0"/>
                            </p:stCondLst>
                            <p:childTnLst>
                              <p:par>
                                <p:cTn id="175" presetID="10" presetClass="entr" presetSubtype="0" fill="hold" nodeType="clickEffect">
                                  <p:stCondLst>
                                    <p:cond delay="0"/>
                                  </p:stCondLst>
                                  <p:childTnLst>
                                    <p:set>
                                      <p:cBhvr>
                                        <p:cTn id="176" dur="1" fill="hold">
                                          <p:stCondLst>
                                            <p:cond delay="0"/>
                                          </p:stCondLst>
                                        </p:cTn>
                                        <p:tgtEl>
                                          <p:spTgt spid="54"/>
                                        </p:tgtEl>
                                        <p:attrNameLst>
                                          <p:attrName>style.visibility</p:attrName>
                                        </p:attrNameLst>
                                      </p:cBhvr>
                                      <p:to>
                                        <p:strVal val="visible"/>
                                      </p:to>
                                    </p:set>
                                    <p:animEffect transition="in" filter="fade">
                                      <p:cBhvr>
                                        <p:cTn id="177" dur="500"/>
                                        <p:tgtEl>
                                          <p:spTgt spid="54"/>
                                        </p:tgtEl>
                                      </p:cBhvr>
                                    </p:animEffect>
                                  </p:childTnLst>
                                </p:cTn>
                              </p:par>
                            </p:childTnLst>
                          </p:cTn>
                        </p:par>
                      </p:childTnLst>
                    </p:cTn>
                  </p:par>
                  <p:par>
                    <p:cTn id="178" fill="hold">
                      <p:stCondLst>
                        <p:cond delay="indefinite"/>
                      </p:stCondLst>
                      <p:childTnLst>
                        <p:par>
                          <p:cTn id="179" fill="hold">
                            <p:stCondLst>
                              <p:cond delay="0"/>
                            </p:stCondLst>
                            <p:childTnLst>
                              <p:par>
                                <p:cTn id="180" presetID="10" presetClass="entr" presetSubtype="0" fill="hold" grpId="0" nodeType="clickEffect">
                                  <p:stCondLst>
                                    <p:cond delay="0"/>
                                  </p:stCondLst>
                                  <p:childTnLst>
                                    <p:set>
                                      <p:cBhvr>
                                        <p:cTn id="181" dur="1" fill="hold">
                                          <p:stCondLst>
                                            <p:cond delay="0"/>
                                          </p:stCondLst>
                                        </p:cTn>
                                        <p:tgtEl>
                                          <p:spTgt spid="55"/>
                                        </p:tgtEl>
                                        <p:attrNameLst>
                                          <p:attrName>style.visibility</p:attrName>
                                        </p:attrNameLst>
                                      </p:cBhvr>
                                      <p:to>
                                        <p:strVal val="visible"/>
                                      </p:to>
                                    </p:set>
                                    <p:animEffect transition="in" filter="fade">
                                      <p:cBhvr>
                                        <p:cTn id="182" dur="500"/>
                                        <p:tgtEl>
                                          <p:spTgt spid="55"/>
                                        </p:tgtEl>
                                      </p:cBhvr>
                                    </p:animEffect>
                                  </p:childTnLst>
                                </p:cTn>
                              </p:par>
                            </p:childTnLst>
                          </p:cTn>
                        </p:par>
                      </p:childTnLst>
                    </p:cTn>
                  </p:par>
                  <p:par>
                    <p:cTn id="183" fill="hold">
                      <p:stCondLst>
                        <p:cond delay="indefinite"/>
                      </p:stCondLst>
                      <p:childTnLst>
                        <p:par>
                          <p:cTn id="184" fill="hold">
                            <p:stCondLst>
                              <p:cond delay="0"/>
                            </p:stCondLst>
                            <p:childTnLst>
                              <p:par>
                                <p:cTn id="185" presetID="10" presetClass="entr" presetSubtype="0" fill="hold" grpId="0" nodeType="clickEffect">
                                  <p:stCondLst>
                                    <p:cond delay="0"/>
                                  </p:stCondLst>
                                  <p:childTnLst>
                                    <p:set>
                                      <p:cBhvr>
                                        <p:cTn id="186" dur="1" fill="hold">
                                          <p:stCondLst>
                                            <p:cond delay="0"/>
                                          </p:stCondLst>
                                        </p:cTn>
                                        <p:tgtEl>
                                          <p:spTgt spid="56"/>
                                        </p:tgtEl>
                                        <p:attrNameLst>
                                          <p:attrName>style.visibility</p:attrName>
                                        </p:attrNameLst>
                                      </p:cBhvr>
                                      <p:to>
                                        <p:strVal val="visible"/>
                                      </p:to>
                                    </p:set>
                                    <p:animEffect transition="in" filter="fade">
                                      <p:cBhvr>
                                        <p:cTn id="187" dur="500"/>
                                        <p:tgtEl>
                                          <p:spTgt spid="56"/>
                                        </p:tgtEl>
                                      </p:cBhvr>
                                    </p:animEffect>
                                  </p:childTnLst>
                                </p:cTn>
                              </p:par>
                            </p:childTnLst>
                          </p:cTn>
                        </p:par>
                      </p:childTnLst>
                    </p:cTn>
                  </p:par>
                  <p:par>
                    <p:cTn id="188" fill="hold">
                      <p:stCondLst>
                        <p:cond delay="indefinite"/>
                      </p:stCondLst>
                      <p:childTnLst>
                        <p:par>
                          <p:cTn id="189" fill="hold">
                            <p:stCondLst>
                              <p:cond delay="0"/>
                            </p:stCondLst>
                            <p:childTnLst>
                              <p:par>
                                <p:cTn id="190" presetID="10" presetClass="entr" presetSubtype="0" fill="hold" nodeType="clickEffect">
                                  <p:stCondLst>
                                    <p:cond delay="0"/>
                                  </p:stCondLst>
                                  <p:childTnLst>
                                    <p:set>
                                      <p:cBhvr>
                                        <p:cTn id="191" dur="1" fill="hold">
                                          <p:stCondLst>
                                            <p:cond delay="0"/>
                                          </p:stCondLst>
                                        </p:cTn>
                                        <p:tgtEl>
                                          <p:spTgt spid="57"/>
                                        </p:tgtEl>
                                        <p:attrNameLst>
                                          <p:attrName>style.visibility</p:attrName>
                                        </p:attrNameLst>
                                      </p:cBhvr>
                                      <p:to>
                                        <p:strVal val="visible"/>
                                      </p:to>
                                    </p:set>
                                    <p:animEffect transition="in" filter="fade">
                                      <p:cBhvr>
                                        <p:cTn id="192" dur="500"/>
                                        <p:tgtEl>
                                          <p:spTgt spid="57"/>
                                        </p:tgtEl>
                                      </p:cBhvr>
                                    </p:animEffect>
                                  </p:childTnLst>
                                </p:cTn>
                              </p:par>
                            </p:childTnLst>
                          </p:cTn>
                        </p:par>
                      </p:childTnLst>
                    </p:cTn>
                  </p:par>
                  <p:par>
                    <p:cTn id="193" fill="hold">
                      <p:stCondLst>
                        <p:cond delay="indefinite"/>
                      </p:stCondLst>
                      <p:childTnLst>
                        <p:par>
                          <p:cTn id="194" fill="hold">
                            <p:stCondLst>
                              <p:cond delay="0"/>
                            </p:stCondLst>
                            <p:childTnLst>
                              <p:par>
                                <p:cTn id="195" presetID="10" presetClass="entr" presetSubtype="0" fill="hold" grpId="0" nodeType="clickEffect">
                                  <p:stCondLst>
                                    <p:cond delay="0"/>
                                  </p:stCondLst>
                                  <p:childTnLst>
                                    <p:set>
                                      <p:cBhvr>
                                        <p:cTn id="196" dur="1" fill="hold">
                                          <p:stCondLst>
                                            <p:cond delay="0"/>
                                          </p:stCondLst>
                                        </p:cTn>
                                        <p:tgtEl>
                                          <p:spTgt spid="58"/>
                                        </p:tgtEl>
                                        <p:attrNameLst>
                                          <p:attrName>style.visibility</p:attrName>
                                        </p:attrNameLst>
                                      </p:cBhvr>
                                      <p:to>
                                        <p:strVal val="visible"/>
                                      </p:to>
                                    </p:set>
                                    <p:animEffect transition="in" filter="fade">
                                      <p:cBhvr>
                                        <p:cTn id="197" dur="500"/>
                                        <p:tgtEl>
                                          <p:spTgt spid="58"/>
                                        </p:tgtEl>
                                      </p:cBhvr>
                                    </p:animEffect>
                                  </p:childTnLst>
                                </p:cTn>
                              </p:par>
                            </p:childTnLst>
                          </p:cTn>
                        </p:par>
                      </p:childTnLst>
                    </p:cTn>
                  </p:par>
                  <p:par>
                    <p:cTn id="198" fill="hold">
                      <p:stCondLst>
                        <p:cond delay="indefinite"/>
                      </p:stCondLst>
                      <p:childTnLst>
                        <p:par>
                          <p:cTn id="199" fill="hold">
                            <p:stCondLst>
                              <p:cond delay="0"/>
                            </p:stCondLst>
                            <p:childTnLst>
                              <p:par>
                                <p:cTn id="200" presetID="10" presetClass="entr" presetSubtype="0" fill="hold" nodeType="clickEffect">
                                  <p:stCondLst>
                                    <p:cond delay="0"/>
                                  </p:stCondLst>
                                  <p:childTnLst>
                                    <p:set>
                                      <p:cBhvr>
                                        <p:cTn id="201" dur="1" fill="hold">
                                          <p:stCondLst>
                                            <p:cond delay="0"/>
                                          </p:stCondLst>
                                        </p:cTn>
                                        <p:tgtEl>
                                          <p:spTgt spid="60"/>
                                        </p:tgtEl>
                                        <p:attrNameLst>
                                          <p:attrName>style.visibility</p:attrName>
                                        </p:attrNameLst>
                                      </p:cBhvr>
                                      <p:to>
                                        <p:strVal val="visible"/>
                                      </p:to>
                                    </p:set>
                                    <p:animEffect transition="in" filter="fade">
                                      <p:cBhvr>
                                        <p:cTn id="202" dur="500"/>
                                        <p:tgtEl>
                                          <p:spTgt spid="60"/>
                                        </p:tgtEl>
                                      </p:cBhvr>
                                    </p:animEffect>
                                  </p:childTnLst>
                                </p:cTn>
                              </p:par>
                            </p:childTnLst>
                          </p:cTn>
                        </p:par>
                      </p:childTnLst>
                    </p:cTn>
                  </p:par>
                  <p:par>
                    <p:cTn id="203" fill="hold">
                      <p:stCondLst>
                        <p:cond delay="indefinite"/>
                      </p:stCondLst>
                      <p:childTnLst>
                        <p:par>
                          <p:cTn id="204" fill="hold">
                            <p:stCondLst>
                              <p:cond delay="0"/>
                            </p:stCondLst>
                            <p:childTnLst>
                              <p:par>
                                <p:cTn id="205" presetID="10" presetClass="entr" presetSubtype="0" fill="hold" grpId="0" nodeType="clickEffect">
                                  <p:stCondLst>
                                    <p:cond delay="0"/>
                                  </p:stCondLst>
                                  <p:childTnLst>
                                    <p:set>
                                      <p:cBhvr>
                                        <p:cTn id="206" dur="1" fill="hold">
                                          <p:stCondLst>
                                            <p:cond delay="0"/>
                                          </p:stCondLst>
                                        </p:cTn>
                                        <p:tgtEl>
                                          <p:spTgt spid="61"/>
                                        </p:tgtEl>
                                        <p:attrNameLst>
                                          <p:attrName>style.visibility</p:attrName>
                                        </p:attrNameLst>
                                      </p:cBhvr>
                                      <p:to>
                                        <p:strVal val="visible"/>
                                      </p:to>
                                    </p:set>
                                    <p:animEffect transition="in" filter="fade">
                                      <p:cBhvr>
                                        <p:cTn id="207" dur="500"/>
                                        <p:tgtEl>
                                          <p:spTgt spid="61"/>
                                        </p:tgtEl>
                                      </p:cBhvr>
                                    </p:animEffect>
                                  </p:childTnLst>
                                </p:cTn>
                              </p:par>
                            </p:childTnLst>
                          </p:cTn>
                        </p:par>
                      </p:childTnLst>
                    </p:cTn>
                  </p:par>
                  <p:par>
                    <p:cTn id="208" fill="hold">
                      <p:stCondLst>
                        <p:cond delay="indefinite"/>
                      </p:stCondLst>
                      <p:childTnLst>
                        <p:par>
                          <p:cTn id="209" fill="hold">
                            <p:stCondLst>
                              <p:cond delay="0"/>
                            </p:stCondLst>
                            <p:childTnLst>
                              <p:par>
                                <p:cTn id="210" presetID="10" presetClass="entr" presetSubtype="0" fill="hold" grpId="0" nodeType="clickEffect">
                                  <p:stCondLst>
                                    <p:cond delay="0"/>
                                  </p:stCondLst>
                                  <p:childTnLst>
                                    <p:set>
                                      <p:cBhvr>
                                        <p:cTn id="211" dur="1" fill="hold">
                                          <p:stCondLst>
                                            <p:cond delay="0"/>
                                          </p:stCondLst>
                                        </p:cTn>
                                        <p:tgtEl>
                                          <p:spTgt spid="62"/>
                                        </p:tgtEl>
                                        <p:attrNameLst>
                                          <p:attrName>style.visibility</p:attrName>
                                        </p:attrNameLst>
                                      </p:cBhvr>
                                      <p:to>
                                        <p:strVal val="visible"/>
                                      </p:to>
                                    </p:set>
                                    <p:animEffect transition="in" filter="fade">
                                      <p:cBhvr>
                                        <p:cTn id="212" dur="500"/>
                                        <p:tgtEl>
                                          <p:spTgt spid="62"/>
                                        </p:tgtEl>
                                      </p:cBhvr>
                                    </p:animEffect>
                                  </p:childTnLst>
                                </p:cTn>
                              </p:par>
                            </p:childTnLst>
                          </p:cTn>
                        </p:par>
                      </p:childTnLst>
                    </p:cTn>
                  </p:par>
                  <p:par>
                    <p:cTn id="213" fill="hold">
                      <p:stCondLst>
                        <p:cond delay="indefinite"/>
                      </p:stCondLst>
                      <p:childTnLst>
                        <p:par>
                          <p:cTn id="214" fill="hold">
                            <p:stCondLst>
                              <p:cond delay="0"/>
                            </p:stCondLst>
                            <p:childTnLst>
                              <p:par>
                                <p:cTn id="215" presetID="10" presetClass="entr" presetSubtype="0" fill="hold" nodeType="clickEffect">
                                  <p:stCondLst>
                                    <p:cond delay="0"/>
                                  </p:stCondLst>
                                  <p:childTnLst>
                                    <p:set>
                                      <p:cBhvr>
                                        <p:cTn id="216" dur="1" fill="hold">
                                          <p:stCondLst>
                                            <p:cond delay="0"/>
                                          </p:stCondLst>
                                        </p:cTn>
                                        <p:tgtEl>
                                          <p:spTgt spid="63"/>
                                        </p:tgtEl>
                                        <p:attrNameLst>
                                          <p:attrName>style.visibility</p:attrName>
                                        </p:attrNameLst>
                                      </p:cBhvr>
                                      <p:to>
                                        <p:strVal val="visible"/>
                                      </p:to>
                                    </p:set>
                                    <p:animEffect transition="in" filter="fade">
                                      <p:cBhvr>
                                        <p:cTn id="217" dur="500"/>
                                        <p:tgtEl>
                                          <p:spTgt spid="63"/>
                                        </p:tgtEl>
                                      </p:cBhvr>
                                    </p:animEffect>
                                  </p:childTnLst>
                                </p:cTn>
                              </p:par>
                            </p:childTnLst>
                          </p:cTn>
                        </p:par>
                      </p:childTnLst>
                    </p:cTn>
                  </p:par>
                  <p:par>
                    <p:cTn id="218" fill="hold">
                      <p:stCondLst>
                        <p:cond delay="indefinite"/>
                      </p:stCondLst>
                      <p:childTnLst>
                        <p:par>
                          <p:cTn id="219" fill="hold">
                            <p:stCondLst>
                              <p:cond delay="0"/>
                            </p:stCondLst>
                            <p:childTnLst>
                              <p:par>
                                <p:cTn id="220" presetID="10" presetClass="entr" presetSubtype="0" fill="hold" grpId="0" nodeType="clickEffect">
                                  <p:stCondLst>
                                    <p:cond delay="0"/>
                                  </p:stCondLst>
                                  <p:childTnLst>
                                    <p:set>
                                      <p:cBhvr>
                                        <p:cTn id="221" dur="1" fill="hold">
                                          <p:stCondLst>
                                            <p:cond delay="0"/>
                                          </p:stCondLst>
                                        </p:cTn>
                                        <p:tgtEl>
                                          <p:spTgt spid="64"/>
                                        </p:tgtEl>
                                        <p:attrNameLst>
                                          <p:attrName>style.visibility</p:attrName>
                                        </p:attrNameLst>
                                      </p:cBhvr>
                                      <p:to>
                                        <p:strVal val="visible"/>
                                      </p:to>
                                    </p:set>
                                    <p:animEffect transition="in" filter="fade">
                                      <p:cBhvr>
                                        <p:cTn id="222" dur="500"/>
                                        <p:tgtEl>
                                          <p:spTgt spid="64"/>
                                        </p:tgtEl>
                                      </p:cBhvr>
                                    </p:animEffect>
                                  </p:childTnLst>
                                </p:cTn>
                              </p:par>
                            </p:childTnLst>
                          </p:cTn>
                        </p:par>
                      </p:childTnLst>
                    </p:cTn>
                  </p:par>
                  <p:par>
                    <p:cTn id="223" fill="hold">
                      <p:stCondLst>
                        <p:cond delay="indefinite"/>
                      </p:stCondLst>
                      <p:childTnLst>
                        <p:par>
                          <p:cTn id="224" fill="hold">
                            <p:stCondLst>
                              <p:cond delay="0"/>
                            </p:stCondLst>
                            <p:childTnLst>
                              <p:par>
                                <p:cTn id="225" presetID="10" presetClass="entr" presetSubtype="0" fill="hold" nodeType="clickEffect">
                                  <p:stCondLst>
                                    <p:cond delay="0"/>
                                  </p:stCondLst>
                                  <p:childTnLst>
                                    <p:set>
                                      <p:cBhvr>
                                        <p:cTn id="226" dur="1" fill="hold">
                                          <p:stCondLst>
                                            <p:cond delay="0"/>
                                          </p:stCondLst>
                                        </p:cTn>
                                        <p:tgtEl>
                                          <p:spTgt spid="65"/>
                                        </p:tgtEl>
                                        <p:attrNameLst>
                                          <p:attrName>style.visibility</p:attrName>
                                        </p:attrNameLst>
                                      </p:cBhvr>
                                      <p:to>
                                        <p:strVal val="visible"/>
                                      </p:to>
                                    </p:set>
                                    <p:animEffect transition="in" filter="fade">
                                      <p:cBhvr>
                                        <p:cTn id="227" dur="500"/>
                                        <p:tgtEl>
                                          <p:spTgt spid="65"/>
                                        </p:tgtEl>
                                      </p:cBhvr>
                                    </p:animEffect>
                                  </p:childTnLst>
                                </p:cTn>
                              </p:par>
                            </p:childTnLst>
                          </p:cTn>
                        </p:par>
                      </p:childTnLst>
                    </p:cTn>
                  </p:par>
                  <p:par>
                    <p:cTn id="228" fill="hold">
                      <p:stCondLst>
                        <p:cond delay="indefinite"/>
                      </p:stCondLst>
                      <p:childTnLst>
                        <p:par>
                          <p:cTn id="229" fill="hold">
                            <p:stCondLst>
                              <p:cond delay="0"/>
                            </p:stCondLst>
                            <p:childTnLst>
                              <p:par>
                                <p:cTn id="230" presetID="10" presetClass="entr" presetSubtype="0" fill="hold" grpId="0" nodeType="clickEffect">
                                  <p:stCondLst>
                                    <p:cond delay="0"/>
                                  </p:stCondLst>
                                  <p:childTnLst>
                                    <p:set>
                                      <p:cBhvr>
                                        <p:cTn id="231" dur="1" fill="hold">
                                          <p:stCondLst>
                                            <p:cond delay="0"/>
                                          </p:stCondLst>
                                        </p:cTn>
                                        <p:tgtEl>
                                          <p:spTgt spid="66"/>
                                        </p:tgtEl>
                                        <p:attrNameLst>
                                          <p:attrName>style.visibility</p:attrName>
                                        </p:attrNameLst>
                                      </p:cBhvr>
                                      <p:to>
                                        <p:strVal val="visible"/>
                                      </p:to>
                                    </p:set>
                                    <p:animEffect transition="in" filter="fade">
                                      <p:cBhvr>
                                        <p:cTn id="232" dur="500"/>
                                        <p:tgtEl>
                                          <p:spTgt spid="66"/>
                                        </p:tgtEl>
                                      </p:cBhvr>
                                    </p:animEffect>
                                  </p:childTnLst>
                                </p:cTn>
                              </p:par>
                            </p:childTnLst>
                          </p:cTn>
                        </p:par>
                      </p:childTnLst>
                    </p:cTn>
                  </p:par>
                  <p:par>
                    <p:cTn id="233" fill="hold">
                      <p:stCondLst>
                        <p:cond delay="indefinite"/>
                      </p:stCondLst>
                      <p:childTnLst>
                        <p:par>
                          <p:cTn id="234" fill="hold">
                            <p:stCondLst>
                              <p:cond delay="0"/>
                            </p:stCondLst>
                            <p:childTnLst>
                              <p:par>
                                <p:cTn id="235" presetID="10" presetClass="entr" presetSubtype="0" fill="hold" grpId="0" nodeType="clickEffect">
                                  <p:stCondLst>
                                    <p:cond delay="0"/>
                                  </p:stCondLst>
                                  <p:childTnLst>
                                    <p:set>
                                      <p:cBhvr>
                                        <p:cTn id="236" dur="1" fill="hold">
                                          <p:stCondLst>
                                            <p:cond delay="0"/>
                                          </p:stCondLst>
                                        </p:cTn>
                                        <p:tgtEl>
                                          <p:spTgt spid="67"/>
                                        </p:tgtEl>
                                        <p:attrNameLst>
                                          <p:attrName>style.visibility</p:attrName>
                                        </p:attrNameLst>
                                      </p:cBhvr>
                                      <p:to>
                                        <p:strVal val="visible"/>
                                      </p:to>
                                    </p:set>
                                    <p:animEffect transition="in" filter="fade">
                                      <p:cBhvr>
                                        <p:cTn id="237" dur="500"/>
                                        <p:tgtEl>
                                          <p:spTgt spid="67"/>
                                        </p:tgtEl>
                                      </p:cBhvr>
                                    </p:animEffect>
                                  </p:childTnLst>
                                </p:cTn>
                              </p:par>
                            </p:childTnLst>
                          </p:cTn>
                        </p:par>
                      </p:childTnLst>
                    </p:cTn>
                  </p:par>
                  <p:par>
                    <p:cTn id="238" fill="hold">
                      <p:stCondLst>
                        <p:cond delay="indefinite"/>
                      </p:stCondLst>
                      <p:childTnLst>
                        <p:par>
                          <p:cTn id="239" fill="hold">
                            <p:stCondLst>
                              <p:cond delay="0"/>
                            </p:stCondLst>
                            <p:childTnLst>
                              <p:par>
                                <p:cTn id="240" presetID="10" presetClass="entr" presetSubtype="0" fill="hold" nodeType="clickEffect">
                                  <p:stCondLst>
                                    <p:cond delay="0"/>
                                  </p:stCondLst>
                                  <p:childTnLst>
                                    <p:set>
                                      <p:cBhvr>
                                        <p:cTn id="241" dur="1" fill="hold">
                                          <p:stCondLst>
                                            <p:cond delay="0"/>
                                          </p:stCondLst>
                                        </p:cTn>
                                        <p:tgtEl>
                                          <p:spTgt spid="68"/>
                                        </p:tgtEl>
                                        <p:attrNameLst>
                                          <p:attrName>style.visibility</p:attrName>
                                        </p:attrNameLst>
                                      </p:cBhvr>
                                      <p:to>
                                        <p:strVal val="visible"/>
                                      </p:to>
                                    </p:set>
                                    <p:animEffect transition="in" filter="fade">
                                      <p:cBhvr>
                                        <p:cTn id="242" dur="500"/>
                                        <p:tgtEl>
                                          <p:spTgt spid="68"/>
                                        </p:tgtEl>
                                      </p:cBhvr>
                                    </p:animEffect>
                                  </p:childTnLst>
                                </p:cTn>
                              </p:par>
                            </p:childTnLst>
                          </p:cTn>
                        </p:par>
                      </p:childTnLst>
                    </p:cTn>
                  </p:par>
                  <p:par>
                    <p:cTn id="243" fill="hold">
                      <p:stCondLst>
                        <p:cond delay="indefinite"/>
                      </p:stCondLst>
                      <p:childTnLst>
                        <p:par>
                          <p:cTn id="244" fill="hold">
                            <p:stCondLst>
                              <p:cond delay="0"/>
                            </p:stCondLst>
                            <p:childTnLst>
                              <p:par>
                                <p:cTn id="245" presetID="10" presetClass="entr" presetSubtype="0" fill="hold" grpId="0" nodeType="clickEffect">
                                  <p:stCondLst>
                                    <p:cond delay="0"/>
                                  </p:stCondLst>
                                  <p:childTnLst>
                                    <p:set>
                                      <p:cBhvr>
                                        <p:cTn id="246" dur="1" fill="hold">
                                          <p:stCondLst>
                                            <p:cond delay="0"/>
                                          </p:stCondLst>
                                        </p:cTn>
                                        <p:tgtEl>
                                          <p:spTgt spid="69"/>
                                        </p:tgtEl>
                                        <p:attrNameLst>
                                          <p:attrName>style.visibility</p:attrName>
                                        </p:attrNameLst>
                                      </p:cBhvr>
                                      <p:to>
                                        <p:strVal val="visible"/>
                                      </p:to>
                                    </p:set>
                                    <p:animEffect transition="in" filter="fade">
                                      <p:cBhvr>
                                        <p:cTn id="247" dur="500"/>
                                        <p:tgtEl>
                                          <p:spTgt spid="69"/>
                                        </p:tgtEl>
                                      </p:cBhvr>
                                    </p:animEffect>
                                  </p:childTnLst>
                                </p:cTn>
                              </p:par>
                            </p:childTnLst>
                          </p:cTn>
                        </p:par>
                      </p:childTnLst>
                    </p:cTn>
                  </p:par>
                  <p:par>
                    <p:cTn id="248" fill="hold">
                      <p:stCondLst>
                        <p:cond delay="indefinite"/>
                      </p:stCondLst>
                      <p:childTnLst>
                        <p:par>
                          <p:cTn id="249" fill="hold">
                            <p:stCondLst>
                              <p:cond delay="0"/>
                            </p:stCondLst>
                            <p:childTnLst>
                              <p:par>
                                <p:cTn id="250" presetID="10" presetClass="entr" presetSubtype="0" fill="hold" nodeType="clickEffect">
                                  <p:stCondLst>
                                    <p:cond delay="0"/>
                                  </p:stCondLst>
                                  <p:childTnLst>
                                    <p:set>
                                      <p:cBhvr>
                                        <p:cTn id="251" dur="1" fill="hold">
                                          <p:stCondLst>
                                            <p:cond delay="0"/>
                                          </p:stCondLst>
                                        </p:cTn>
                                        <p:tgtEl>
                                          <p:spTgt spid="71"/>
                                        </p:tgtEl>
                                        <p:attrNameLst>
                                          <p:attrName>style.visibility</p:attrName>
                                        </p:attrNameLst>
                                      </p:cBhvr>
                                      <p:to>
                                        <p:strVal val="visible"/>
                                      </p:to>
                                    </p:set>
                                    <p:animEffect transition="in" filter="fade">
                                      <p:cBhvr>
                                        <p:cTn id="252" dur="500"/>
                                        <p:tgtEl>
                                          <p:spTgt spid="71"/>
                                        </p:tgtEl>
                                      </p:cBhvr>
                                    </p:animEffect>
                                  </p:childTnLst>
                                </p:cTn>
                              </p:par>
                            </p:childTnLst>
                          </p:cTn>
                        </p:par>
                      </p:childTnLst>
                    </p:cTn>
                  </p:par>
                  <p:par>
                    <p:cTn id="253" fill="hold">
                      <p:stCondLst>
                        <p:cond delay="indefinite"/>
                      </p:stCondLst>
                      <p:childTnLst>
                        <p:par>
                          <p:cTn id="254" fill="hold">
                            <p:stCondLst>
                              <p:cond delay="0"/>
                            </p:stCondLst>
                            <p:childTnLst>
                              <p:par>
                                <p:cTn id="255" presetID="10" presetClass="entr" presetSubtype="0" fill="hold" grpId="0" nodeType="clickEffect">
                                  <p:stCondLst>
                                    <p:cond delay="0"/>
                                  </p:stCondLst>
                                  <p:childTnLst>
                                    <p:set>
                                      <p:cBhvr>
                                        <p:cTn id="256" dur="1" fill="hold">
                                          <p:stCondLst>
                                            <p:cond delay="0"/>
                                          </p:stCondLst>
                                        </p:cTn>
                                        <p:tgtEl>
                                          <p:spTgt spid="72"/>
                                        </p:tgtEl>
                                        <p:attrNameLst>
                                          <p:attrName>style.visibility</p:attrName>
                                        </p:attrNameLst>
                                      </p:cBhvr>
                                      <p:to>
                                        <p:strVal val="visible"/>
                                      </p:to>
                                    </p:set>
                                    <p:animEffect transition="in" filter="fade">
                                      <p:cBhvr>
                                        <p:cTn id="257" dur="500"/>
                                        <p:tgtEl>
                                          <p:spTgt spid="72"/>
                                        </p:tgtEl>
                                      </p:cBhvr>
                                    </p:animEffect>
                                  </p:childTnLst>
                                </p:cTn>
                              </p:par>
                            </p:childTnLst>
                          </p:cTn>
                        </p:par>
                      </p:childTnLst>
                    </p:cTn>
                  </p:par>
                  <p:par>
                    <p:cTn id="258" fill="hold">
                      <p:stCondLst>
                        <p:cond delay="indefinite"/>
                      </p:stCondLst>
                      <p:childTnLst>
                        <p:par>
                          <p:cTn id="259" fill="hold">
                            <p:stCondLst>
                              <p:cond delay="0"/>
                            </p:stCondLst>
                            <p:childTnLst>
                              <p:par>
                                <p:cTn id="260" presetID="10" presetClass="entr" presetSubtype="0" fill="hold" nodeType="clickEffect">
                                  <p:stCondLst>
                                    <p:cond delay="0"/>
                                  </p:stCondLst>
                                  <p:childTnLst>
                                    <p:set>
                                      <p:cBhvr>
                                        <p:cTn id="261" dur="1" fill="hold">
                                          <p:stCondLst>
                                            <p:cond delay="0"/>
                                          </p:stCondLst>
                                        </p:cTn>
                                        <p:tgtEl>
                                          <p:spTgt spid="74"/>
                                        </p:tgtEl>
                                        <p:attrNameLst>
                                          <p:attrName>style.visibility</p:attrName>
                                        </p:attrNameLst>
                                      </p:cBhvr>
                                      <p:to>
                                        <p:strVal val="visible"/>
                                      </p:to>
                                    </p:set>
                                    <p:animEffect transition="in" filter="fade">
                                      <p:cBhvr>
                                        <p:cTn id="262" dur="500"/>
                                        <p:tgtEl>
                                          <p:spTgt spid="74"/>
                                        </p:tgtEl>
                                      </p:cBhvr>
                                    </p:animEffect>
                                  </p:childTnLst>
                                </p:cTn>
                              </p:par>
                            </p:childTnLst>
                          </p:cTn>
                        </p:par>
                      </p:childTnLst>
                    </p:cTn>
                  </p:par>
                  <p:par>
                    <p:cTn id="263" fill="hold">
                      <p:stCondLst>
                        <p:cond delay="indefinite"/>
                      </p:stCondLst>
                      <p:childTnLst>
                        <p:par>
                          <p:cTn id="264" fill="hold">
                            <p:stCondLst>
                              <p:cond delay="0"/>
                            </p:stCondLst>
                            <p:childTnLst>
                              <p:par>
                                <p:cTn id="265" presetID="10" presetClass="entr" presetSubtype="0" fill="hold" grpId="0" nodeType="clickEffect">
                                  <p:stCondLst>
                                    <p:cond delay="0"/>
                                  </p:stCondLst>
                                  <p:childTnLst>
                                    <p:set>
                                      <p:cBhvr>
                                        <p:cTn id="266" dur="1" fill="hold">
                                          <p:stCondLst>
                                            <p:cond delay="0"/>
                                          </p:stCondLst>
                                        </p:cTn>
                                        <p:tgtEl>
                                          <p:spTgt spid="75"/>
                                        </p:tgtEl>
                                        <p:attrNameLst>
                                          <p:attrName>style.visibility</p:attrName>
                                        </p:attrNameLst>
                                      </p:cBhvr>
                                      <p:to>
                                        <p:strVal val="visible"/>
                                      </p:to>
                                    </p:set>
                                    <p:animEffect transition="in" filter="fade">
                                      <p:cBhvr>
                                        <p:cTn id="267" dur="500"/>
                                        <p:tgtEl>
                                          <p:spTgt spid="75"/>
                                        </p:tgtEl>
                                      </p:cBhvr>
                                    </p:animEffect>
                                  </p:childTnLst>
                                </p:cTn>
                              </p:par>
                            </p:childTnLst>
                          </p:cTn>
                        </p:par>
                      </p:childTnLst>
                    </p:cTn>
                  </p:par>
                  <p:par>
                    <p:cTn id="268" fill="hold">
                      <p:stCondLst>
                        <p:cond delay="indefinite"/>
                      </p:stCondLst>
                      <p:childTnLst>
                        <p:par>
                          <p:cTn id="269" fill="hold">
                            <p:stCondLst>
                              <p:cond delay="0"/>
                            </p:stCondLst>
                            <p:childTnLst>
                              <p:par>
                                <p:cTn id="270" presetID="10" presetClass="entr" presetSubtype="0" fill="hold" nodeType="clickEffect">
                                  <p:stCondLst>
                                    <p:cond delay="0"/>
                                  </p:stCondLst>
                                  <p:childTnLst>
                                    <p:set>
                                      <p:cBhvr>
                                        <p:cTn id="271" dur="1" fill="hold">
                                          <p:stCondLst>
                                            <p:cond delay="0"/>
                                          </p:stCondLst>
                                        </p:cTn>
                                        <p:tgtEl>
                                          <p:spTgt spid="76"/>
                                        </p:tgtEl>
                                        <p:attrNameLst>
                                          <p:attrName>style.visibility</p:attrName>
                                        </p:attrNameLst>
                                      </p:cBhvr>
                                      <p:to>
                                        <p:strVal val="visible"/>
                                      </p:to>
                                    </p:set>
                                    <p:animEffect transition="in" filter="fade">
                                      <p:cBhvr>
                                        <p:cTn id="272" dur="500"/>
                                        <p:tgtEl>
                                          <p:spTgt spid="76"/>
                                        </p:tgtEl>
                                      </p:cBhvr>
                                    </p:animEffect>
                                  </p:childTnLst>
                                </p:cTn>
                              </p:par>
                            </p:childTnLst>
                          </p:cTn>
                        </p:par>
                      </p:childTnLst>
                    </p:cTn>
                  </p:par>
                  <p:par>
                    <p:cTn id="273" fill="hold">
                      <p:stCondLst>
                        <p:cond delay="indefinite"/>
                      </p:stCondLst>
                      <p:childTnLst>
                        <p:par>
                          <p:cTn id="274" fill="hold">
                            <p:stCondLst>
                              <p:cond delay="0"/>
                            </p:stCondLst>
                            <p:childTnLst>
                              <p:par>
                                <p:cTn id="275" presetID="10" presetClass="entr" presetSubtype="0" fill="hold" grpId="0" nodeType="clickEffect">
                                  <p:stCondLst>
                                    <p:cond delay="0"/>
                                  </p:stCondLst>
                                  <p:childTnLst>
                                    <p:set>
                                      <p:cBhvr>
                                        <p:cTn id="276" dur="1" fill="hold">
                                          <p:stCondLst>
                                            <p:cond delay="0"/>
                                          </p:stCondLst>
                                        </p:cTn>
                                        <p:tgtEl>
                                          <p:spTgt spid="81"/>
                                        </p:tgtEl>
                                        <p:attrNameLst>
                                          <p:attrName>style.visibility</p:attrName>
                                        </p:attrNameLst>
                                      </p:cBhvr>
                                      <p:to>
                                        <p:strVal val="visible"/>
                                      </p:to>
                                    </p:set>
                                    <p:animEffect transition="in" filter="fade">
                                      <p:cBhvr>
                                        <p:cTn id="277" dur="500"/>
                                        <p:tgtEl>
                                          <p:spTgt spid="81"/>
                                        </p:tgtEl>
                                      </p:cBhvr>
                                    </p:animEffect>
                                  </p:childTnLst>
                                </p:cTn>
                              </p:par>
                            </p:childTnLst>
                          </p:cTn>
                        </p:par>
                      </p:childTnLst>
                    </p:cTn>
                  </p:par>
                  <p:par>
                    <p:cTn id="278" fill="hold">
                      <p:stCondLst>
                        <p:cond delay="indefinite"/>
                      </p:stCondLst>
                      <p:childTnLst>
                        <p:par>
                          <p:cTn id="279" fill="hold">
                            <p:stCondLst>
                              <p:cond delay="0"/>
                            </p:stCondLst>
                            <p:childTnLst>
                              <p:par>
                                <p:cTn id="280" presetID="10" presetClass="entr" presetSubtype="0" fill="hold" nodeType="clickEffect">
                                  <p:stCondLst>
                                    <p:cond delay="0"/>
                                  </p:stCondLst>
                                  <p:childTnLst>
                                    <p:set>
                                      <p:cBhvr>
                                        <p:cTn id="281" dur="1" fill="hold">
                                          <p:stCondLst>
                                            <p:cond delay="0"/>
                                          </p:stCondLst>
                                        </p:cTn>
                                        <p:tgtEl>
                                          <p:spTgt spid="83"/>
                                        </p:tgtEl>
                                        <p:attrNameLst>
                                          <p:attrName>style.visibility</p:attrName>
                                        </p:attrNameLst>
                                      </p:cBhvr>
                                      <p:to>
                                        <p:strVal val="visible"/>
                                      </p:to>
                                    </p:set>
                                    <p:animEffect transition="in" filter="fade">
                                      <p:cBhvr>
                                        <p:cTn id="282" dur="500"/>
                                        <p:tgtEl>
                                          <p:spTgt spid="83"/>
                                        </p:tgtEl>
                                      </p:cBhvr>
                                    </p:animEffect>
                                  </p:childTnLst>
                                </p:cTn>
                              </p:par>
                            </p:childTnLst>
                          </p:cTn>
                        </p:par>
                      </p:childTnLst>
                    </p:cTn>
                  </p:par>
                  <p:par>
                    <p:cTn id="283" fill="hold">
                      <p:stCondLst>
                        <p:cond delay="indefinite"/>
                      </p:stCondLst>
                      <p:childTnLst>
                        <p:par>
                          <p:cTn id="284" fill="hold">
                            <p:stCondLst>
                              <p:cond delay="0"/>
                            </p:stCondLst>
                            <p:childTnLst>
                              <p:par>
                                <p:cTn id="285" presetID="10" presetClass="entr" presetSubtype="0" fill="hold" grpId="0" nodeType="clickEffect">
                                  <p:stCondLst>
                                    <p:cond delay="0"/>
                                  </p:stCondLst>
                                  <p:childTnLst>
                                    <p:set>
                                      <p:cBhvr>
                                        <p:cTn id="286" dur="1" fill="hold">
                                          <p:stCondLst>
                                            <p:cond delay="0"/>
                                          </p:stCondLst>
                                        </p:cTn>
                                        <p:tgtEl>
                                          <p:spTgt spid="84"/>
                                        </p:tgtEl>
                                        <p:attrNameLst>
                                          <p:attrName>style.visibility</p:attrName>
                                        </p:attrNameLst>
                                      </p:cBhvr>
                                      <p:to>
                                        <p:strVal val="visible"/>
                                      </p:to>
                                    </p:set>
                                    <p:animEffect transition="in" filter="fade">
                                      <p:cBhvr>
                                        <p:cTn id="287" dur="500"/>
                                        <p:tgtEl>
                                          <p:spTgt spid="84"/>
                                        </p:tgtEl>
                                      </p:cBhvr>
                                    </p:animEffect>
                                  </p:childTnLst>
                                </p:cTn>
                              </p:par>
                            </p:childTnLst>
                          </p:cTn>
                        </p:par>
                      </p:childTnLst>
                    </p:cTn>
                  </p:par>
                  <p:par>
                    <p:cTn id="288" fill="hold">
                      <p:stCondLst>
                        <p:cond delay="indefinite"/>
                      </p:stCondLst>
                      <p:childTnLst>
                        <p:par>
                          <p:cTn id="289" fill="hold">
                            <p:stCondLst>
                              <p:cond delay="0"/>
                            </p:stCondLst>
                            <p:childTnLst>
                              <p:par>
                                <p:cTn id="290" presetID="10" presetClass="entr" presetSubtype="0" fill="hold" grpId="0" nodeType="clickEffect">
                                  <p:stCondLst>
                                    <p:cond delay="0"/>
                                  </p:stCondLst>
                                  <p:childTnLst>
                                    <p:set>
                                      <p:cBhvr>
                                        <p:cTn id="291" dur="1" fill="hold">
                                          <p:stCondLst>
                                            <p:cond delay="0"/>
                                          </p:stCondLst>
                                        </p:cTn>
                                        <p:tgtEl>
                                          <p:spTgt spid="85"/>
                                        </p:tgtEl>
                                        <p:attrNameLst>
                                          <p:attrName>style.visibility</p:attrName>
                                        </p:attrNameLst>
                                      </p:cBhvr>
                                      <p:to>
                                        <p:strVal val="visible"/>
                                      </p:to>
                                    </p:set>
                                    <p:animEffect transition="in" filter="fade">
                                      <p:cBhvr>
                                        <p:cTn id="292" dur="500"/>
                                        <p:tgtEl>
                                          <p:spTgt spid="85"/>
                                        </p:tgtEl>
                                      </p:cBhvr>
                                    </p:animEffect>
                                  </p:childTnLst>
                                </p:cTn>
                              </p:par>
                            </p:childTnLst>
                          </p:cTn>
                        </p:par>
                      </p:childTnLst>
                    </p:cTn>
                  </p:par>
                  <p:par>
                    <p:cTn id="293" fill="hold">
                      <p:stCondLst>
                        <p:cond delay="indefinite"/>
                      </p:stCondLst>
                      <p:childTnLst>
                        <p:par>
                          <p:cTn id="294" fill="hold">
                            <p:stCondLst>
                              <p:cond delay="0"/>
                            </p:stCondLst>
                            <p:childTnLst>
                              <p:par>
                                <p:cTn id="295" presetID="10" presetClass="entr" presetSubtype="0" fill="hold" grpId="0" nodeType="clickEffect">
                                  <p:stCondLst>
                                    <p:cond delay="0"/>
                                  </p:stCondLst>
                                  <p:childTnLst>
                                    <p:set>
                                      <p:cBhvr>
                                        <p:cTn id="296" dur="1" fill="hold">
                                          <p:stCondLst>
                                            <p:cond delay="0"/>
                                          </p:stCondLst>
                                        </p:cTn>
                                        <p:tgtEl>
                                          <p:spTgt spid="86"/>
                                        </p:tgtEl>
                                        <p:attrNameLst>
                                          <p:attrName>style.visibility</p:attrName>
                                        </p:attrNameLst>
                                      </p:cBhvr>
                                      <p:to>
                                        <p:strVal val="visible"/>
                                      </p:to>
                                    </p:set>
                                    <p:animEffect transition="in" filter="fade">
                                      <p:cBhvr>
                                        <p:cTn id="297" dur="500"/>
                                        <p:tgtEl>
                                          <p:spTgt spid="86"/>
                                        </p:tgtEl>
                                      </p:cBhvr>
                                    </p:animEffect>
                                  </p:childTnLst>
                                </p:cTn>
                              </p:par>
                            </p:childTnLst>
                          </p:cTn>
                        </p:par>
                      </p:childTnLst>
                    </p:cTn>
                  </p:par>
                  <p:par>
                    <p:cTn id="298" fill="hold">
                      <p:stCondLst>
                        <p:cond delay="indefinite"/>
                      </p:stCondLst>
                      <p:childTnLst>
                        <p:par>
                          <p:cTn id="299" fill="hold">
                            <p:stCondLst>
                              <p:cond delay="0"/>
                            </p:stCondLst>
                            <p:childTnLst>
                              <p:par>
                                <p:cTn id="300" presetID="10" presetClass="entr" presetSubtype="0" fill="hold" nodeType="clickEffect">
                                  <p:stCondLst>
                                    <p:cond delay="0"/>
                                  </p:stCondLst>
                                  <p:childTnLst>
                                    <p:set>
                                      <p:cBhvr>
                                        <p:cTn id="301" dur="1" fill="hold">
                                          <p:stCondLst>
                                            <p:cond delay="0"/>
                                          </p:stCondLst>
                                        </p:cTn>
                                        <p:tgtEl>
                                          <p:spTgt spid="91"/>
                                        </p:tgtEl>
                                        <p:attrNameLst>
                                          <p:attrName>style.visibility</p:attrName>
                                        </p:attrNameLst>
                                      </p:cBhvr>
                                      <p:to>
                                        <p:strVal val="visible"/>
                                      </p:to>
                                    </p:set>
                                    <p:animEffect transition="in" filter="fade">
                                      <p:cBhvr>
                                        <p:cTn id="302" dur="500"/>
                                        <p:tgtEl>
                                          <p:spTgt spid="91"/>
                                        </p:tgtEl>
                                      </p:cBhvr>
                                    </p:animEffect>
                                  </p:childTnLst>
                                </p:cTn>
                              </p:par>
                            </p:childTnLst>
                          </p:cTn>
                        </p:par>
                      </p:childTnLst>
                    </p:cTn>
                  </p:par>
                  <p:par>
                    <p:cTn id="303" fill="hold">
                      <p:stCondLst>
                        <p:cond delay="indefinite"/>
                      </p:stCondLst>
                      <p:childTnLst>
                        <p:par>
                          <p:cTn id="304" fill="hold">
                            <p:stCondLst>
                              <p:cond delay="0"/>
                            </p:stCondLst>
                            <p:childTnLst>
                              <p:par>
                                <p:cTn id="305" presetID="10" presetClass="entr" presetSubtype="0" fill="hold" grpId="0" nodeType="clickEffect">
                                  <p:stCondLst>
                                    <p:cond delay="0"/>
                                  </p:stCondLst>
                                  <p:childTnLst>
                                    <p:set>
                                      <p:cBhvr>
                                        <p:cTn id="306" dur="1" fill="hold">
                                          <p:stCondLst>
                                            <p:cond delay="0"/>
                                          </p:stCondLst>
                                        </p:cTn>
                                        <p:tgtEl>
                                          <p:spTgt spid="92"/>
                                        </p:tgtEl>
                                        <p:attrNameLst>
                                          <p:attrName>style.visibility</p:attrName>
                                        </p:attrNameLst>
                                      </p:cBhvr>
                                      <p:to>
                                        <p:strVal val="visible"/>
                                      </p:to>
                                    </p:set>
                                    <p:animEffect transition="in" filter="fade">
                                      <p:cBhvr>
                                        <p:cTn id="307" dur="500"/>
                                        <p:tgtEl>
                                          <p:spTgt spid="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4" grpId="0"/>
      <p:bldP spid="7" grpId="0" animBg="1"/>
      <p:bldP spid="10" grpId="0" animBg="1"/>
      <p:bldP spid="13" grpId="0" animBg="1"/>
      <p:bldP spid="16" grpId="0" animBg="1"/>
      <p:bldP spid="19" grpId="0" animBg="1"/>
      <p:bldP spid="22" grpId="0" animBg="1"/>
      <p:bldP spid="25" grpId="0" animBg="1"/>
      <p:bldP spid="28" grpId="0" animBg="1"/>
      <p:bldP spid="31" grpId="0" animBg="1"/>
      <p:bldP spid="34" grpId="0" animBg="1"/>
      <p:bldP spid="35" grpId="0" animBg="1"/>
      <p:bldP spid="36" grpId="0" animBg="1"/>
      <p:bldP spid="37" grpId="0" animBg="1"/>
      <p:bldP spid="39" grpId="0" animBg="1"/>
      <p:bldP spid="41" grpId="0" animBg="1"/>
      <p:bldP spid="48" grpId="0" animBg="1"/>
      <p:bldP spid="49" grpId="0" animBg="1"/>
      <p:bldP spid="50" grpId="0" animBg="1"/>
      <p:bldP spid="52" grpId="0" animBg="1"/>
      <p:bldP spid="55" grpId="0" animBg="1"/>
      <p:bldP spid="56" grpId="0" animBg="1"/>
      <p:bldP spid="58" grpId="0" animBg="1"/>
      <p:bldP spid="61" grpId="0" animBg="1"/>
      <p:bldP spid="62" grpId="0" animBg="1"/>
      <p:bldP spid="64" grpId="0" animBg="1"/>
      <p:bldP spid="66" grpId="0" animBg="1"/>
      <p:bldP spid="67" grpId="0" animBg="1"/>
      <p:bldP spid="69" grpId="0" animBg="1"/>
      <p:bldP spid="72" grpId="0" animBg="1"/>
      <p:bldP spid="75" grpId="0" animBg="1"/>
      <p:bldP spid="81" grpId="0" animBg="1"/>
      <p:bldP spid="84" grpId="0" animBg="1"/>
      <p:bldP spid="85" grpId="0" animBg="1"/>
      <p:bldP spid="86" grpId="0" animBg="1"/>
      <p:bldP spid="9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224750-3C0C-4165-48B5-6689EFA26122}"/>
            </a:ext>
          </a:extLst>
        </p:cNvPr>
        <p:cNvGrpSpPr/>
        <p:nvPr/>
      </p:nvGrpSpPr>
      <p:grpSpPr>
        <a:xfrm>
          <a:off x="0" y="0"/>
          <a:ext cx="0" cy="0"/>
          <a:chOff x="0" y="0"/>
          <a:chExt cx="0" cy="0"/>
        </a:xfrm>
      </p:grpSpPr>
      <p:graphicFrame>
        <p:nvGraphicFramePr>
          <p:cNvPr id="3" name="Diagramma 2">
            <a:extLst>
              <a:ext uri="{FF2B5EF4-FFF2-40B4-BE49-F238E27FC236}">
                <a16:creationId xmlns:a16="http://schemas.microsoft.com/office/drawing/2014/main" id="{EF677349-6534-EB02-98E0-058519D2E826}"/>
              </a:ext>
            </a:extLst>
          </p:cNvPr>
          <p:cNvGraphicFramePr/>
          <p:nvPr>
            <p:extLst>
              <p:ext uri="{D42A27DB-BD31-4B8C-83A1-F6EECF244321}">
                <p14:modId xmlns:p14="http://schemas.microsoft.com/office/powerpoint/2010/main" val="726537682"/>
              </p:ext>
            </p:extLst>
          </p:nvPr>
        </p:nvGraphicFramePr>
        <p:xfrm>
          <a:off x="669242" y="172026"/>
          <a:ext cx="7776864" cy="6463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Ovale 7">
            <a:extLst>
              <a:ext uri="{FF2B5EF4-FFF2-40B4-BE49-F238E27FC236}">
                <a16:creationId xmlns:a16="http://schemas.microsoft.com/office/drawing/2014/main" id="{A7F07203-2A8D-BF11-5ECB-0D0FEF5DB763}"/>
              </a:ext>
            </a:extLst>
          </p:cNvPr>
          <p:cNvSpPr/>
          <p:nvPr/>
        </p:nvSpPr>
        <p:spPr>
          <a:xfrm>
            <a:off x="271128" y="152366"/>
            <a:ext cx="1080120" cy="6955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4" name="CasellaDiTesto 3">
            <a:extLst>
              <a:ext uri="{FF2B5EF4-FFF2-40B4-BE49-F238E27FC236}">
                <a16:creationId xmlns:a16="http://schemas.microsoft.com/office/drawing/2014/main" id="{19D47144-8AE2-5440-2A26-A3627C72D4AE}"/>
              </a:ext>
            </a:extLst>
          </p:cNvPr>
          <p:cNvSpPr txBox="1"/>
          <p:nvPr/>
        </p:nvSpPr>
        <p:spPr>
          <a:xfrm>
            <a:off x="2266336" y="980728"/>
            <a:ext cx="4611328" cy="1508105"/>
          </a:xfrm>
          <a:prstGeom prst="rect">
            <a:avLst/>
          </a:prstGeom>
          <a:solidFill>
            <a:schemeClr val="accent1"/>
          </a:solidFill>
        </p:spPr>
        <p:txBody>
          <a:bodyPr wrap="square">
            <a:spAutoFit/>
          </a:bodyPr>
          <a:lstStyle/>
          <a:p>
            <a:r>
              <a:rPr lang="en-US" dirty="0">
                <a:solidFill>
                  <a:schemeClr val="bg1"/>
                </a:solidFill>
              </a:rPr>
              <a:t>The basic way to explore the Linux file system is to use the cd, </a:t>
            </a:r>
            <a:r>
              <a:rPr lang="en-US" dirty="0" err="1">
                <a:solidFill>
                  <a:schemeClr val="bg1"/>
                </a:solidFill>
              </a:rPr>
              <a:t>pwd</a:t>
            </a:r>
            <a:r>
              <a:rPr lang="en-US" dirty="0">
                <a:solidFill>
                  <a:schemeClr val="bg1"/>
                </a:solidFill>
              </a:rPr>
              <a:t> and ls commands.</a:t>
            </a:r>
          </a:p>
          <a:p>
            <a:endParaRPr lang="en-US" dirty="0">
              <a:solidFill>
                <a:schemeClr val="bg1"/>
              </a:solidFill>
            </a:endParaRPr>
          </a:p>
          <a:p>
            <a:r>
              <a:rPr lang="en-US" sz="2000" dirty="0">
                <a:solidFill>
                  <a:schemeClr val="bg1"/>
                </a:solidFill>
              </a:rPr>
              <a:t>cd</a:t>
            </a:r>
            <a:r>
              <a:rPr lang="en-US" dirty="0">
                <a:solidFill>
                  <a:schemeClr val="bg1"/>
                </a:solidFill>
              </a:rPr>
              <a:t> stands for change directory and will take you to the directory you specify as argument.</a:t>
            </a:r>
            <a:endParaRPr lang="it-IT" dirty="0">
              <a:solidFill>
                <a:schemeClr val="bg1"/>
              </a:solidFill>
            </a:endParaRPr>
          </a:p>
        </p:txBody>
      </p:sp>
      <p:pic>
        <p:nvPicPr>
          <p:cNvPr id="6" name="Immagine 5">
            <a:extLst>
              <a:ext uri="{FF2B5EF4-FFF2-40B4-BE49-F238E27FC236}">
                <a16:creationId xmlns:a16="http://schemas.microsoft.com/office/drawing/2014/main" id="{2A4D6102-D006-EC09-AB71-939B2F032490}"/>
              </a:ext>
            </a:extLst>
          </p:cNvPr>
          <p:cNvPicPr>
            <a:picLocks noChangeAspect="1"/>
          </p:cNvPicPr>
          <p:nvPr/>
        </p:nvPicPr>
        <p:blipFill>
          <a:blip r:embed="rId7"/>
          <a:stretch>
            <a:fillRect/>
          </a:stretch>
        </p:blipFill>
        <p:spPr>
          <a:xfrm>
            <a:off x="1478012" y="2651204"/>
            <a:ext cx="6187976" cy="2834886"/>
          </a:xfrm>
          <a:prstGeom prst="rect">
            <a:avLst/>
          </a:prstGeom>
        </p:spPr>
      </p:pic>
      <p:sp>
        <p:nvSpPr>
          <p:cNvPr id="7" name="Ovale 6">
            <a:extLst>
              <a:ext uri="{FF2B5EF4-FFF2-40B4-BE49-F238E27FC236}">
                <a16:creationId xmlns:a16="http://schemas.microsoft.com/office/drawing/2014/main" id="{F737B99E-5A59-F8C7-4751-2E34A552120F}"/>
              </a:ext>
            </a:extLst>
          </p:cNvPr>
          <p:cNvSpPr/>
          <p:nvPr/>
        </p:nvSpPr>
        <p:spPr>
          <a:xfrm>
            <a:off x="2915816" y="2924944"/>
            <a:ext cx="1080120" cy="50405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0" name="Immagine 9">
            <a:extLst>
              <a:ext uri="{FF2B5EF4-FFF2-40B4-BE49-F238E27FC236}">
                <a16:creationId xmlns:a16="http://schemas.microsoft.com/office/drawing/2014/main" id="{B452FACB-F39E-14DC-9EEA-A778646AD50D}"/>
              </a:ext>
            </a:extLst>
          </p:cNvPr>
          <p:cNvPicPr>
            <a:picLocks noChangeAspect="1"/>
          </p:cNvPicPr>
          <p:nvPr/>
        </p:nvPicPr>
        <p:blipFill>
          <a:blip r:embed="rId8"/>
          <a:stretch>
            <a:fillRect/>
          </a:stretch>
        </p:blipFill>
        <p:spPr>
          <a:xfrm>
            <a:off x="1043608" y="2488832"/>
            <a:ext cx="8036062" cy="2380327"/>
          </a:xfrm>
          <a:prstGeom prst="rect">
            <a:avLst/>
          </a:prstGeom>
        </p:spPr>
      </p:pic>
      <p:sp>
        <p:nvSpPr>
          <p:cNvPr id="11" name="Ovale 10">
            <a:extLst>
              <a:ext uri="{FF2B5EF4-FFF2-40B4-BE49-F238E27FC236}">
                <a16:creationId xmlns:a16="http://schemas.microsoft.com/office/drawing/2014/main" id="{517842E9-6B0B-B5D1-0E5B-62DDF2FD8FBD}"/>
              </a:ext>
            </a:extLst>
          </p:cNvPr>
          <p:cNvSpPr/>
          <p:nvPr/>
        </p:nvSpPr>
        <p:spPr>
          <a:xfrm>
            <a:off x="3563888" y="2971646"/>
            <a:ext cx="864096" cy="39008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2" name="Ovale 11">
            <a:extLst>
              <a:ext uri="{FF2B5EF4-FFF2-40B4-BE49-F238E27FC236}">
                <a16:creationId xmlns:a16="http://schemas.microsoft.com/office/drawing/2014/main" id="{6756206D-C22F-9C84-B65E-7B740D825037}"/>
              </a:ext>
            </a:extLst>
          </p:cNvPr>
          <p:cNvSpPr/>
          <p:nvPr/>
        </p:nvSpPr>
        <p:spPr>
          <a:xfrm>
            <a:off x="919200" y="3072427"/>
            <a:ext cx="988504" cy="50405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4" name="Immagine 13">
            <a:extLst>
              <a:ext uri="{FF2B5EF4-FFF2-40B4-BE49-F238E27FC236}">
                <a16:creationId xmlns:a16="http://schemas.microsoft.com/office/drawing/2014/main" id="{99B04A43-1982-01E2-FCC9-33657298D2DB}"/>
              </a:ext>
            </a:extLst>
          </p:cNvPr>
          <p:cNvPicPr>
            <a:picLocks noChangeAspect="1"/>
          </p:cNvPicPr>
          <p:nvPr/>
        </p:nvPicPr>
        <p:blipFill>
          <a:blip r:embed="rId9"/>
          <a:stretch>
            <a:fillRect/>
          </a:stretch>
        </p:blipFill>
        <p:spPr>
          <a:xfrm>
            <a:off x="1396045" y="926836"/>
            <a:ext cx="6149873" cy="2949196"/>
          </a:xfrm>
          <a:prstGeom prst="rect">
            <a:avLst/>
          </a:prstGeom>
        </p:spPr>
      </p:pic>
      <p:sp>
        <p:nvSpPr>
          <p:cNvPr id="15" name="Ovale 14">
            <a:extLst>
              <a:ext uri="{FF2B5EF4-FFF2-40B4-BE49-F238E27FC236}">
                <a16:creationId xmlns:a16="http://schemas.microsoft.com/office/drawing/2014/main" id="{A29A4E6A-0C26-FE81-1CBD-5DDF79128C16}"/>
              </a:ext>
            </a:extLst>
          </p:cNvPr>
          <p:cNvSpPr/>
          <p:nvPr/>
        </p:nvSpPr>
        <p:spPr>
          <a:xfrm>
            <a:off x="3342928" y="1255671"/>
            <a:ext cx="648072" cy="40360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7" name="Immagine 16">
            <a:extLst>
              <a:ext uri="{FF2B5EF4-FFF2-40B4-BE49-F238E27FC236}">
                <a16:creationId xmlns:a16="http://schemas.microsoft.com/office/drawing/2014/main" id="{22D673D1-B6E1-E7D4-B443-3559358ADA8A}"/>
              </a:ext>
            </a:extLst>
          </p:cNvPr>
          <p:cNvPicPr>
            <a:picLocks noChangeAspect="1"/>
          </p:cNvPicPr>
          <p:nvPr/>
        </p:nvPicPr>
        <p:blipFill>
          <a:blip r:embed="rId10"/>
          <a:stretch>
            <a:fillRect/>
          </a:stretch>
        </p:blipFill>
        <p:spPr>
          <a:xfrm>
            <a:off x="1296497" y="3722249"/>
            <a:ext cx="6226080" cy="2491956"/>
          </a:xfrm>
          <a:prstGeom prst="rect">
            <a:avLst/>
          </a:prstGeom>
        </p:spPr>
      </p:pic>
      <p:sp>
        <p:nvSpPr>
          <p:cNvPr id="18" name="Ovale 17">
            <a:extLst>
              <a:ext uri="{FF2B5EF4-FFF2-40B4-BE49-F238E27FC236}">
                <a16:creationId xmlns:a16="http://schemas.microsoft.com/office/drawing/2014/main" id="{81FA2073-DA85-7905-B8D9-42AE7517F8C5}"/>
              </a:ext>
            </a:extLst>
          </p:cNvPr>
          <p:cNvSpPr/>
          <p:nvPr/>
        </p:nvSpPr>
        <p:spPr>
          <a:xfrm>
            <a:off x="3425482" y="4032755"/>
            <a:ext cx="714470" cy="40360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0" name="CasellaDiTesto 19">
            <a:extLst>
              <a:ext uri="{FF2B5EF4-FFF2-40B4-BE49-F238E27FC236}">
                <a16:creationId xmlns:a16="http://schemas.microsoft.com/office/drawing/2014/main" id="{7F921D0B-934C-3EE0-43B7-FD4BB397BD65}"/>
              </a:ext>
            </a:extLst>
          </p:cNvPr>
          <p:cNvSpPr txBox="1"/>
          <p:nvPr/>
        </p:nvSpPr>
        <p:spPr>
          <a:xfrm>
            <a:off x="2227007" y="1307800"/>
            <a:ext cx="4611328" cy="2585323"/>
          </a:xfrm>
          <a:prstGeom prst="rect">
            <a:avLst/>
          </a:prstGeom>
          <a:solidFill>
            <a:schemeClr val="accent1"/>
          </a:solidFill>
        </p:spPr>
        <p:txBody>
          <a:bodyPr wrap="square">
            <a:spAutoFit/>
          </a:bodyPr>
          <a:lstStyle/>
          <a:p>
            <a:r>
              <a:rPr lang="en-US" dirty="0">
                <a:solidFill>
                  <a:schemeClr val="bg1"/>
                </a:solidFill>
              </a:rPr>
              <a:t>To become proficient in working with the Linux file system is extremely important for any effective system administrator, you need to deeply understand what is a path and how to use it. </a:t>
            </a:r>
          </a:p>
          <a:p>
            <a:r>
              <a:rPr lang="en-US" dirty="0">
                <a:solidFill>
                  <a:schemeClr val="bg1"/>
                </a:solidFill>
              </a:rPr>
              <a:t>This is one of the most important concepts a beginner should learn.</a:t>
            </a:r>
          </a:p>
          <a:p>
            <a:r>
              <a:rPr lang="en-US" dirty="0">
                <a:solidFill>
                  <a:schemeClr val="bg1"/>
                </a:solidFill>
              </a:rPr>
              <a:t>Unfortunately, many times it brings a lot of confusion.</a:t>
            </a:r>
            <a:endParaRPr lang="it-IT" dirty="0">
              <a:solidFill>
                <a:schemeClr val="bg1"/>
              </a:solidFill>
            </a:endParaRPr>
          </a:p>
        </p:txBody>
      </p:sp>
      <p:sp>
        <p:nvSpPr>
          <p:cNvPr id="22" name="CasellaDiTesto 21">
            <a:extLst>
              <a:ext uri="{FF2B5EF4-FFF2-40B4-BE49-F238E27FC236}">
                <a16:creationId xmlns:a16="http://schemas.microsoft.com/office/drawing/2014/main" id="{00425C1E-2DB6-262A-5CB6-A2A0F7C0AD6D}"/>
              </a:ext>
            </a:extLst>
          </p:cNvPr>
          <p:cNvSpPr txBox="1"/>
          <p:nvPr/>
        </p:nvSpPr>
        <p:spPr>
          <a:xfrm>
            <a:off x="2206874" y="3886146"/>
            <a:ext cx="4611328" cy="707886"/>
          </a:xfrm>
          <a:prstGeom prst="rect">
            <a:avLst/>
          </a:prstGeom>
          <a:solidFill>
            <a:schemeClr val="accent1"/>
          </a:solidFill>
        </p:spPr>
        <p:txBody>
          <a:bodyPr wrap="square">
            <a:spAutoFit/>
          </a:bodyPr>
          <a:lstStyle/>
          <a:p>
            <a:pPr algn="ctr"/>
            <a:r>
              <a:rPr lang="it-IT" sz="4000" b="0" i="0" dirty="0" err="1">
                <a:solidFill>
                  <a:schemeClr val="bg1"/>
                </a:solidFill>
                <a:effectLst/>
                <a:latin typeface="Udemy Sans"/>
              </a:rPr>
              <a:t>what</a:t>
            </a:r>
            <a:r>
              <a:rPr lang="it-IT" sz="4000" b="0" i="0" dirty="0">
                <a:solidFill>
                  <a:schemeClr val="bg1"/>
                </a:solidFill>
                <a:effectLst/>
                <a:latin typeface="Udemy Sans"/>
              </a:rPr>
              <a:t> </a:t>
            </a:r>
            <a:r>
              <a:rPr lang="it-IT" sz="4000" b="0" i="0" dirty="0" err="1">
                <a:solidFill>
                  <a:schemeClr val="bg1"/>
                </a:solidFill>
                <a:effectLst/>
                <a:latin typeface="Udemy Sans"/>
              </a:rPr>
              <a:t>is</a:t>
            </a:r>
            <a:r>
              <a:rPr lang="it-IT" sz="4000" b="0" i="0" dirty="0">
                <a:solidFill>
                  <a:schemeClr val="bg1"/>
                </a:solidFill>
                <a:effectLst/>
                <a:latin typeface="Udemy Sans"/>
              </a:rPr>
              <a:t> a </a:t>
            </a:r>
            <a:r>
              <a:rPr lang="it-IT" sz="4000" b="0" i="0" dirty="0" err="1">
                <a:solidFill>
                  <a:schemeClr val="bg1"/>
                </a:solidFill>
                <a:effectLst/>
                <a:latin typeface="Udemy Sans"/>
              </a:rPr>
              <a:t>path</a:t>
            </a:r>
            <a:r>
              <a:rPr lang="it-IT" sz="4000" dirty="0">
                <a:solidFill>
                  <a:schemeClr val="bg1"/>
                </a:solidFill>
                <a:latin typeface="Udemy Sans"/>
              </a:rPr>
              <a:t>?</a:t>
            </a:r>
            <a:endParaRPr lang="it-IT" sz="4000" dirty="0">
              <a:solidFill>
                <a:schemeClr val="bg1"/>
              </a:solidFill>
            </a:endParaRPr>
          </a:p>
        </p:txBody>
      </p:sp>
      <p:sp>
        <p:nvSpPr>
          <p:cNvPr id="24" name="CasellaDiTesto 23">
            <a:extLst>
              <a:ext uri="{FF2B5EF4-FFF2-40B4-BE49-F238E27FC236}">
                <a16:creationId xmlns:a16="http://schemas.microsoft.com/office/drawing/2014/main" id="{82308111-B459-1EF4-9B91-2ABFF4EE4F05}"/>
              </a:ext>
            </a:extLst>
          </p:cNvPr>
          <p:cNvSpPr txBox="1"/>
          <p:nvPr/>
        </p:nvSpPr>
        <p:spPr>
          <a:xfrm>
            <a:off x="2206874" y="4577956"/>
            <a:ext cx="4611328" cy="1200329"/>
          </a:xfrm>
          <a:prstGeom prst="rect">
            <a:avLst/>
          </a:prstGeom>
          <a:solidFill>
            <a:schemeClr val="accent1"/>
          </a:solidFill>
        </p:spPr>
        <p:txBody>
          <a:bodyPr wrap="square">
            <a:spAutoFit/>
          </a:bodyPr>
          <a:lstStyle/>
          <a:p>
            <a:r>
              <a:rPr lang="en-US" dirty="0">
                <a:solidFill>
                  <a:schemeClr val="bg1"/>
                </a:solidFill>
              </a:rPr>
              <a:t>A path is a unique location to a file or a directory in the file system of an operating system. In Linux there are two types of path names: </a:t>
            </a:r>
            <a:r>
              <a:rPr lang="en-US" b="1" u="sng" dirty="0">
                <a:solidFill>
                  <a:schemeClr val="bg1"/>
                </a:solidFill>
              </a:rPr>
              <a:t>absolute</a:t>
            </a:r>
            <a:r>
              <a:rPr lang="en-US" dirty="0">
                <a:solidFill>
                  <a:schemeClr val="bg1"/>
                </a:solidFill>
              </a:rPr>
              <a:t> and </a:t>
            </a:r>
            <a:r>
              <a:rPr lang="en-US" b="1" u="sng" dirty="0">
                <a:solidFill>
                  <a:schemeClr val="bg1"/>
                </a:solidFill>
              </a:rPr>
              <a:t>relative</a:t>
            </a:r>
            <a:r>
              <a:rPr lang="en-US" dirty="0">
                <a:solidFill>
                  <a:schemeClr val="bg1"/>
                </a:solidFill>
              </a:rPr>
              <a:t> path names.</a:t>
            </a:r>
            <a:endParaRPr lang="it-IT" dirty="0">
              <a:solidFill>
                <a:schemeClr val="bg1"/>
              </a:solidFill>
            </a:endParaRPr>
          </a:p>
        </p:txBody>
      </p:sp>
      <p:pic>
        <p:nvPicPr>
          <p:cNvPr id="26" name="Immagine 25">
            <a:extLst>
              <a:ext uri="{FF2B5EF4-FFF2-40B4-BE49-F238E27FC236}">
                <a16:creationId xmlns:a16="http://schemas.microsoft.com/office/drawing/2014/main" id="{A703B14F-C98D-6B5D-B935-805122D17BCE}"/>
              </a:ext>
            </a:extLst>
          </p:cNvPr>
          <p:cNvPicPr>
            <a:picLocks noChangeAspect="1"/>
          </p:cNvPicPr>
          <p:nvPr/>
        </p:nvPicPr>
        <p:blipFill>
          <a:blip r:embed="rId11"/>
          <a:stretch>
            <a:fillRect/>
          </a:stretch>
        </p:blipFill>
        <p:spPr>
          <a:xfrm>
            <a:off x="1448459" y="1215198"/>
            <a:ext cx="6157494" cy="4427604"/>
          </a:xfrm>
          <a:prstGeom prst="rect">
            <a:avLst/>
          </a:prstGeom>
        </p:spPr>
      </p:pic>
      <p:sp>
        <p:nvSpPr>
          <p:cNvPr id="28" name="CasellaDiTesto 27">
            <a:extLst>
              <a:ext uri="{FF2B5EF4-FFF2-40B4-BE49-F238E27FC236}">
                <a16:creationId xmlns:a16="http://schemas.microsoft.com/office/drawing/2014/main" id="{F4B78AE8-AF0B-8CF5-E31F-7B9FDBF10E47}"/>
              </a:ext>
            </a:extLst>
          </p:cNvPr>
          <p:cNvSpPr txBox="1"/>
          <p:nvPr/>
        </p:nvSpPr>
        <p:spPr>
          <a:xfrm>
            <a:off x="2377987" y="3063305"/>
            <a:ext cx="4611328" cy="1200329"/>
          </a:xfrm>
          <a:prstGeom prst="rect">
            <a:avLst/>
          </a:prstGeom>
          <a:solidFill>
            <a:schemeClr val="accent1"/>
          </a:solidFill>
        </p:spPr>
        <p:txBody>
          <a:bodyPr wrap="square">
            <a:spAutoFit/>
          </a:bodyPr>
          <a:lstStyle/>
          <a:p>
            <a:r>
              <a:rPr lang="en-US" dirty="0">
                <a:solidFill>
                  <a:schemeClr val="bg1"/>
                </a:solidFill>
              </a:rPr>
              <a:t>An </a:t>
            </a:r>
            <a:r>
              <a:rPr lang="en-US" b="1" u="sng" dirty="0">
                <a:solidFill>
                  <a:schemeClr val="bg1"/>
                </a:solidFill>
              </a:rPr>
              <a:t>absolute path </a:t>
            </a:r>
            <a:r>
              <a:rPr lang="en-US" dirty="0">
                <a:solidFill>
                  <a:schemeClr val="bg1"/>
                </a:solidFill>
              </a:rPr>
              <a:t>is defined by specifying the location of a file or directly from the root directory, which is /.</a:t>
            </a:r>
          </a:p>
          <a:p>
            <a:r>
              <a:rPr lang="en-US" dirty="0">
                <a:solidFill>
                  <a:schemeClr val="bg1"/>
                </a:solidFill>
              </a:rPr>
              <a:t>It's a complete path and always starts with /</a:t>
            </a:r>
            <a:endParaRPr lang="it-IT" dirty="0">
              <a:solidFill>
                <a:schemeClr val="bg1"/>
              </a:solidFill>
            </a:endParaRPr>
          </a:p>
        </p:txBody>
      </p:sp>
      <p:pic>
        <p:nvPicPr>
          <p:cNvPr id="30" name="Immagine 29">
            <a:extLst>
              <a:ext uri="{FF2B5EF4-FFF2-40B4-BE49-F238E27FC236}">
                <a16:creationId xmlns:a16="http://schemas.microsoft.com/office/drawing/2014/main" id="{63E3B155-8194-70C9-4813-2761526BEB1E}"/>
              </a:ext>
            </a:extLst>
          </p:cNvPr>
          <p:cNvPicPr>
            <a:picLocks noChangeAspect="1"/>
          </p:cNvPicPr>
          <p:nvPr/>
        </p:nvPicPr>
        <p:blipFill>
          <a:blip r:embed="rId12"/>
          <a:stretch>
            <a:fillRect/>
          </a:stretch>
        </p:blipFill>
        <p:spPr>
          <a:xfrm>
            <a:off x="3562766" y="1649998"/>
            <a:ext cx="708721" cy="175275"/>
          </a:xfrm>
          <a:prstGeom prst="rect">
            <a:avLst/>
          </a:prstGeom>
        </p:spPr>
      </p:pic>
      <p:sp>
        <p:nvSpPr>
          <p:cNvPr id="31" name="Ovale 30">
            <a:extLst>
              <a:ext uri="{FF2B5EF4-FFF2-40B4-BE49-F238E27FC236}">
                <a16:creationId xmlns:a16="http://schemas.microsoft.com/office/drawing/2014/main" id="{AC59EE92-DC01-BB71-EDF3-DCF538E43CB0}"/>
              </a:ext>
            </a:extLst>
          </p:cNvPr>
          <p:cNvSpPr/>
          <p:nvPr/>
        </p:nvSpPr>
        <p:spPr>
          <a:xfrm>
            <a:off x="3377066" y="1345118"/>
            <a:ext cx="1080120" cy="6955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33" name="Immagine 32">
            <a:extLst>
              <a:ext uri="{FF2B5EF4-FFF2-40B4-BE49-F238E27FC236}">
                <a16:creationId xmlns:a16="http://schemas.microsoft.com/office/drawing/2014/main" id="{F87C49CB-89E3-B267-C17E-8A2F4C8FDC7C}"/>
              </a:ext>
            </a:extLst>
          </p:cNvPr>
          <p:cNvPicPr>
            <a:picLocks noChangeAspect="1"/>
          </p:cNvPicPr>
          <p:nvPr/>
        </p:nvPicPr>
        <p:blipFill>
          <a:blip r:embed="rId13"/>
          <a:stretch>
            <a:fillRect/>
          </a:stretch>
        </p:blipFill>
        <p:spPr>
          <a:xfrm>
            <a:off x="1478012" y="2104956"/>
            <a:ext cx="3284505" cy="129551"/>
          </a:xfrm>
          <a:prstGeom prst="rect">
            <a:avLst/>
          </a:prstGeom>
        </p:spPr>
      </p:pic>
      <p:sp>
        <p:nvSpPr>
          <p:cNvPr id="34" name="Ovale 33">
            <a:extLst>
              <a:ext uri="{FF2B5EF4-FFF2-40B4-BE49-F238E27FC236}">
                <a16:creationId xmlns:a16="http://schemas.microsoft.com/office/drawing/2014/main" id="{A81EFDE8-153D-F601-D705-1BA102F71EE3}"/>
              </a:ext>
            </a:extLst>
          </p:cNvPr>
          <p:cNvSpPr/>
          <p:nvPr/>
        </p:nvSpPr>
        <p:spPr>
          <a:xfrm>
            <a:off x="3584010" y="1950030"/>
            <a:ext cx="1313103" cy="46386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36" name="Immagine 35">
            <a:extLst>
              <a:ext uri="{FF2B5EF4-FFF2-40B4-BE49-F238E27FC236}">
                <a16:creationId xmlns:a16="http://schemas.microsoft.com/office/drawing/2014/main" id="{B072A99F-4575-0AD2-C1F7-DC1200C4E294}"/>
              </a:ext>
            </a:extLst>
          </p:cNvPr>
          <p:cNvPicPr>
            <a:picLocks noChangeAspect="1"/>
          </p:cNvPicPr>
          <p:nvPr/>
        </p:nvPicPr>
        <p:blipFill>
          <a:blip r:embed="rId14"/>
          <a:stretch>
            <a:fillRect/>
          </a:stretch>
        </p:blipFill>
        <p:spPr>
          <a:xfrm>
            <a:off x="1510272" y="2573588"/>
            <a:ext cx="4038950" cy="137172"/>
          </a:xfrm>
          <a:prstGeom prst="rect">
            <a:avLst/>
          </a:prstGeom>
        </p:spPr>
      </p:pic>
      <p:sp>
        <p:nvSpPr>
          <p:cNvPr id="37" name="Ovale 36">
            <a:extLst>
              <a:ext uri="{FF2B5EF4-FFF2-40B4-BE49-F238E27FC236}">
                <a16:creationId xmlns:a16="http://schemas.microsoft.com/office/drawing/2014/main" id="{1996FAF8-A55D-FAA6-340B-AED7F15D9C3A}"/>
              </a:ext>
            </a:extLst>
          </p:cNvPr>
          <p:cNvSpPr/>
          <p:nvPr/>
        </p:nvSpPr>
        <p:spPr>
          <a:xfrm>
            <a:off x="3572015" y="2396878"/>
            <a:ext cx="2101615" cy="46386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9" name="CasellaDiTesto 38">
            <a:extLst>
              <a:ext uri="{FF2B5EF4-FFF2-40B4-BE49-F238E27FC236}">
                <a16:creationId xmlns:a16="http://schemas.microsoft.com/office/drawing/2014/main" id="{BC081FAC-E222-E3FD-2644-D5FF6EDA68FB}"/>
              </a:ext>
            </a:extLst>
          </p:cNvPr>
          <p:cNvSpPr txBox="1"/>
          <p:nvPr/>
        </p:nvSpPr>
        <p:spPr>
          <a:xfrm>
            <a:off x="2350847" y="4423744"/>
            <a:ext cx="4611328" cy="1200329"/>
          </a:xfrm>
          <a:prstGeom prst="rect">
            <a:avLst/>
          </a:prstGeom>
          <a:solidFill>
            <a:schemeClr val="accent1"/>
          </a:solidFill>
        </p:spPr>
        <p:txBody>
          <a:bodyPr wrap="square">
            <a:spAutoFit/>
          </a:bodyPr>
          <a:lstStyle/>
          <a:p>
            <a:r>
              <a:rPr lang="en-US" dirty="0">
                <a:solidFill>
                  <a:schemeClr val="bg1"/>
                </a:solidFill>
              </a:rPr>
              <a:t>A </a:t>
            </a:r>
            <a:r>
              <a:rPr lang="en-US" b="1" u="sng" dirty="0">
                <a:solidFill>
                  <a:schemeClr val="bg1"/>
                </a:solidFill>
              </a:rPr>
              <a:t>relative path </a:t>
            </a:r>
            <a:r>
              <a:rPr lang="en-US" dirty="0">
                <a:solidFill>
                  <a:schemeClr val="bg1"/>
                </a:solidFill>
              </a:rPr>
              <a:t>is defined as the path related to the current working directly.</a:t>
            </a:r>
          </a:p>
          <a:p>
            <a:r>
              <a:rPr lang="en-US" dirty="0">
                <a:solidFill>
                  <a:schemeClr val="bg1"/>
                </a:solidFill>
              </a:rPr>
              <a:t>It begins at your current directory and never starts with a forward slash.</a:t>
            </a:r>
            <a:endParaRPr lang="it-IT" dirty="0">
              <a:solidFill>
                <a:schemeClr val="bg1"/>
              </a:solidFill>
            </a:endParaRPr>
          </a:p>
        </p:txBody>
      </p:sp>
      <p:sp>
        <p:nvSpPr>
          <p:cNvPr id="41" name="CasellaDiTesto 40">
            <a:extLst>
              <a:ext uri="{FF2B5EF4-FFF2-40B4-BE49-F238E27FC236}">
                <a16:creationId xmlns:a16="http://schemas.microsoft.com/office/drawing/2014/main" id="{8C22FEAD-C562-BDC1-7B72-D625C64F7D2B}"/>
              </a:ext>
            </a:extLst>
          </p:cNvPr>
          <p:cNvSpPr txBox="1"/>
          <p:nvPr/>
        </p:nvSpPr>
        <p:spPr>
          <a:xfrm>
            <a:off x="2266336" y="2237688"/>
            <a:ext cx="4824888" cy="3550880"/>
          </a:xfrm>
          <a:prstGeom prst="rect">
            <a:avLst/>
          </a:prstGeom>
          <a:solidFill>
            <a:schemeClr val="accent1"/>
          </a:solidFill>
        </p:spPr>
        <p:txBody>
          <a:bodyPr wrap="square">
            <a:spAutoFit/>
          </a:bodyPr>
          <a:lstStyle/>
          <a:p>
            <a:pPr algn="l"/>
            <a:r>
              <a:rPr lang="en-US" b="0" i="0" dirty="0">
                <a:solidFill>
                  <a:schemeClr val="bg1"/>
                </a:solidFill>
                <a:effectLst/>
                <a:latin typeface="Udemy Sans"/>
              </a:rPr>
              <a:t>Before going on with the relative path, let's understand the special meanings of single dot and the </a:t>
            </a:r>
            <a:r>
              <a:rPr lang="en-US" b="0" i="0" u="sng" dirty="0">
                <a:solidFill>
                  <a:schemeClr val="bg1"/>
                </a:solidFill>
                <a:effectLst/>
                <a:latin typeface="Udemy Sans"/>
              </a:rPr>
              <a:t>double dot used in a relative path. </a:t>
            </a:r>
          </a:p>
          <a:p>
            <a:pPr algn="l"/>
            <a:endParaRPr lang="en-US" u="sng" dirty="0">
              <a:solidFill>
                <a:schemeClr val="bg1"/>
              </a:solidFill>
              <a:latin typeface="Udemy Sans"/>
            </a:endParaRPr>
          </a:p>
          <a:p>
            <a:pPr algn="l"/>
            <a:r>
              <a:rPr lang="en-US" u="sng" dirty="0">
                <a:solidFill>
                  <a:schemeClr val="bg1"/>
                </a:solidFill>
                <a:latin typeface="Udemy Sans"/>
              </a:rPr>
              <a:t>P</a:t>
            </a:r>
            <a:r>
              <a:rPr lang="en-US" b="0" i="0" u="sng" dirty="0">
                <a:solidFill>
                  <a:schemeClr val="bg1"/>
                </a:solidFill>
                <a:effectLst/>
                <a:latin typeface="Udemy Sans"/>
              </a:rPr>
              <a:t>ut, a single dot (.) represents the directory you are in</a:t>
            </a:r>
          </a:p>
          <a:p>
            <a:pPr algn="l"/>
            <a:r>
              <a:rPr lang="en-US" dirty="0">
                <a:solidFill>
                  <a:schemeClr val="bg1"/>
                </a:solidFill>
                <a:latin typeface="Udemy Sans"/>
              </a:rPr>
              <a:t>Put </a:t>
            </a:r>
            <a:r>
              <a:rPr lang="en-US" b="0" i="0" dirty="0">
                <a:solidFill>
                  <a:schemeClr val="bg1"/>
                </a:solidFill>
                <a:effectLst/>
                <a:latin typeface="Udemy Sans"/>
              </a:rPr>
              <a:t>two successive dots or double dot (..) represents the parent directory. On a Linux system</a:t>
            </a:r>
          </a:p>
          <a:p>
            <a:pPr algn="l"/>
            <a:endParaRPr lang="en-US" b="0" i="0" dirty="0">
              <a:solidFill>
                <a:schemeClr val="bg1"/>
              </a:solidFill>
              <a:effectLst/>
              <a:latin typeface="Udemy Sans"/>
            </a:endParaRPr>
          </a:p>
          <a:p>
            <a:pPr algn="l"/>
            <a:r>
              <a:rPr lang="en-US" dirty="0">
                <a:solidFill>
                  <a:schemeClr val="bg1"/>
                </a:solidFill>
                <a:latin typeface="Udemy Sans"/>
              </a:rPr>
              <a:t>T</a:t>
            </a:r>
            <a:r>
              <a:rPr lang="en-US" b="0" i="0" dirty="0">
                <a:solidFill>
                  <a:schemeClr val="bg1"/>
                </a:solidFill>
                <a:effectLst/>
                <a:latin typeface="Udemy Sans"/>
              </a:rPr>
              <a:t>hese items are automatically created in every directory</a:t>
            </a:r>
          </a:p>
        </p:txBody>
      </p:sp>
      <p:pic>
        <p:nvPicPr>
          <p:cNvPr id="43" name="Immagine 42">
            <a:extLst>
              <a:ext uri="{FF2B5EF4-FFF2-40B4-BE49-F238E27FC236}">
                <a16:creationId xmlns:a16="http://schemas.microsoft.com/office/drawing/2014/main" id="{C5524D94-1F4B-6DAC-30A0-9722D50C1A81}"/>
              </a:ext>
            </a:extLst>
          </p:cNvPr>
          <p:cNvPicPr>
            <a:picLocks noChangeAspect="1"/>
          </p:cNvPicPr>
          <p:nvPr/>
        </p:nvPicPr>
        <p:blipFill>
          <a:blip r:embed="rId15"/>
          <a:stretch>
            <a:fillRect/>
          </a:stretch>
        </p:blipFill>
        <p:spPr>
          <a:xfrm>
            <a:off x="1485632" y="1215198"/>
            <a:ext cx="6172735" cy="4427604"/>
          </a:xfrm>
          <a:prstGeom prst="rect">
            <a:avLst/>
          </a:prstGeom>
          <a:solidFill>
            <a:schemeClr val="accent1"/>
          </a:solidFill>
        </p:spPr>
      </p:pic>
      <p:sp>
        <p:nvSpPr>
          <p:cNvPr id="44" name="Ovale 43">
            <a:extLst>
              <a:ext uri="{FF2B5EF4-FFF2-40B4-BE49-F238E27FC236}">
                <a16:creationId xmlns:a16="http://schemas.microsoft.com/office/drawing/2014/main" id="{38D1A849-FDD5-2602-70EE-72F728F52D7A}"/>
              </a:ext>
            </a:extLst>
          </p:cNvPr>
          <p:cNvSpPr/>
          <p:nvPr/>
        </p:nvSpPr>
        <p:spPr>
          <a:xfrm>
            <a:off x="3450940" y="1445523"/>
            <a:ext cx="1080120" cy="6955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5" name="Ovale 44">
            <a:extLst>
              <a:ext uri="{FF2B5EF4-FFF2-40B4-BE49-F238E27FC236}">
                <a16:creationId xmlns:a16="http://schemas.microsoft.com/office/drawing/2014/main" id="{2377ADC4-5DEF-FA40-4840-384C2728882B}"/>
              </a:ext>
            </a:extLst>
          </p:cNvPr>
          <p:cNvSpPr/>
          <p:nvPr/>
        </p:nvSpPr>
        <p:spPr>
          <a:xfrm>
            <a:off x="5049075" y="1982648"/>
            <a:ext cx="415735" cy="6955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7" name="CasellaDiTesto 46">
            <a:extLst>
              <a:ext uri="{FF2B5EF4-FFF2-40B4-BE49-F238E27FC236}">
                <a16:creationId xmlns:a16="http://schemas.microsoft.com/office/drawing/2014/main" id="{60FB1E2B-228B-E710-E6EF-9F9ACE769CA3}"/>
              </a:ext>
            </a:extLst>
          </p:cNvPr>
          <p:cNvSpPr txBox="1"/>
          <p:nvPr/>
        </p:nvSpPr>
        <p:spPr>
          <a:xfrm>
            <a:off x="2265538" y="2789487"/>
            <a:ext cx="4611328" cy="1477328"/>
          </a:xfrm>
          <a:prstGeom prst="rect">
            <a:avLst/>
          </a:prstGeom>
          <a:solidFill>
            <a:schemeClr val="accent1"/>
          </a:solidFill>
        </p:spPr>
        <p:txBody>
          <a:bodyPr wrap="square">
            <a:spAutoFit/>
          </a:bodyPr>
          <a:lstStyle/>
          <a:p>
            <a:r>
              <a:rPr lang="en-US" dirty="0">
                <a:solidFill>
                  <a:schemeClr val="bg1"/>
                </a:solidFill>
              </a:rPr>
              <a:t>Using a single or double dot, we can build the relative path to any file or directory from the current working directory.</a:t>
            </a:r>
          </a:p>
          <a:p>
            <a:endParaRPr lang="en-US" dirty="0">
              <a:solidFill>
                <a:schemeClr val="bg1"/>
              </a:solidFill>
            </a:endParaRPr>
          </a:p>
          <a:p>
            <a:r>
              <a:rPr lang="en-US" dirty="0">
                <a:solidFill>
                  <a:schemeClr val="bg1"/>
                </a:solidFill>
              </a:rPr>
              <a:t>Let's try some examples:</a:t>
            </a:r>
            <a:endParaRPr lang="it-IT" dirty="0">
              <a:solidFill>
                <a:schemeClr val="bg1"/>
              </a:solidFill>
            </a:endParaRPr>
          </a:p>
        </p:txBody>
      </p:sp>
      <p:pic>
        <p:nvPicPr>
          <p:cNvPr id="49" name="Immagine 48">
            <a:extLst>
              <a:ext uri="{FF2B5EF4-FFF2-40B4-BE49-F238E27FC236}">
                <a16:creationId xmlns:a16="http://schemas.microsoft.com/office/drawing/2014/main" id="{B5A33B47-60AD-AEB3-2CA6-2BAC82453D7C}"/>
              </a:ext>
            </a:extLst>
          </p:cNvPr>
          <p:cNvPicPr>
            <a:picLocks noChangeAspect="1"/>
          </p:cNvPicPr>
          <p:nvPr/>
        </p:nvPicPr>
        <p:blipFill>
          <a:blip r:embed="rId16"/>
          <a:stretch>
            <a:fillRect/>
          </a:stretch>
        </p:blipFill>
        <p:spPr>
          <a:xfrm>
            <a:off x="1196240" y="870623"/>
            <a:ext cx="7144543" cy="5845536"/>
          </a:xfrm>
          <a:prstGeom prst="rect">
            <a:avLst/>
          </a:prstGeom>
        </p:spPr>
      </p:pic>
      <p:sp>
        <p:nvSpPr>
          <p:cNvPr id="50" name="Ovale 49">
            <a:extLst>
              <a:ext uri="{FF2B5EF4-FFF2-40B4-BE49-F238E27FC236}">
                <a16:creationId xmlns:a16="http://schemas.microsoft.com/office/drawing/2014/main" id="{E64E8907-E34F-0CDA-D6FE-A449D32F78DD}"/>
              </a:ext>
            </a:extLst>
          </p:cNvPr>
          <p:cNvSpPr/>
          <p:nvPr/>
        </p:nvSpPr>
        <p:spPr>
          <a:xfrm>
            <a:off x="3542702" y="1163452"/>
            <a:ext cx="1080120" cy="54783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1" name="Ovale 50">
            <a:extLst>
              <a:ext uri="{FF2B5EF4-FFF2-40B4-BE49-F238E27FC236}">
                <a16:creationId xmlns:a16="http://schemas.microsoft.com/office/drawing/2014/main" id="{54B73D25-1ADE-3FF1-EF37-EA63968B9983}"/>
              </a:ext>
            </a:extLst>
          </p:cNvPr>
          <p:cNvSpPr/>
          <p:nvPr/>
        </p:nvSpPr>
        <p:spPr>
          <a:xfrm>
            <a:off x="2977513" y="1394553"/>
            <a:ext cx="1080120" cy="54783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2" name="Ovale 51">
            <a:extLst>
              <a:ext uri="{FF2B5EF4-FFF2-40B4-BE49-F238E27FC236}">
                <a16:creationId xmlns:a16="http://schemas.microsoft.com/office/drawing/2014/main" id="{B58D428D-5E07-0A41-E499-3DE8EE5CF582}"/>
              </a:ext>
            </a:extLst>
          </p:cNvPr>
          <p:cNvSpPr/>
          <p:nvPr/>
        </p:nvSpPr>
        <p:spPr>
          <a:xfrm>
            <a:off x="3163521" y="1778244"/>
            <a:ext cx="1080120" cy="54783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3" name="Ovale 52">
            <a:extLst>
              <a:ext uri="{FF2B5EF4-FFF2-40B4-BE49-F238E27FC236}">
                <a16:creationId xmlns:a16="http://schemas.microsoft.com/office/drawing/2014/main" id="{8B65D3CF-308D-3D34-4C8A-88401D314728}"/>
              </a:ext>
            </a:extLst>
          </p:cNvPr>
          <p:cNvSpPr/>
          <p:nvPr/>
        </p:nvSpPr>
        <p:spPr>
          <a:xfrm>
            <a:off x="3160440" y="4336670"/>
            <a:ext cx="1267543" cy="48651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55" name="Immagine 54">
            <a:extLst>
              <a:ext uri="{FF2B5EF4-FFF2-40B4-BE49-F238E27FC236}">
                <a16:creationId xmlns:a16="http://schemas.microsoft.com/office/drawing/2014/main" id="{C658C761-5704-90B1-E926-EDE1ACD34B3D}"/>
              </a:ext>
            </a:extLst>
          </p:cNvPr>
          <p:cNvPicPr>
            <a:picLocks noChangeAspect="1"/>
          </p:cNvPicPr>
          <p:nvPr/>
        </p:nvPicPr>
        <p:blipFill>
          <a:blip r:embed="rId17"/>
          <a:stretch>
            <a:fillRect/>
          </a:stretch>
        </p:blipFill>
        <p:spPr>
          <a:xfrm>
            <a:off x="3425482" y="5570735"/>
            <a:ext cx="4465707" cy="1714649"/>
          </a:xfrm>
          <a:prstGeom prst="rect">
            <a:avLst/>
          </a:prstGeom>
        </p:spPr>
      </p:pic>
      <p:sp>
        <p:nvSpPr>
          <p:cNvPr id="56" name="Ovale 55">
            <a:extLst>
              <a:ext uri="{FF2B5EF4-FFF2-40B4-BE49-F238E27FC236}">
                <a16:creationId xmlns:a16="http://schemas.microsoft.com/office/drawing/2014/main" id="{9FCB95FC-7E6B-DCFA-BE56-905C8F046B0E}"/>
              </a:ext>
            </a:extLst>
          </p:cNvPr>
          <p:cNvSpPr/>
          <p:nvPr/>
        </p:nvSpPr>
        <p:spPr>
          <a:xfrm>
            <a:off x="4652526" y="5309707"/>
            <a:ext cx="1935697" cy="6955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57" name="CasellaDiTesto 56">
            <a:extLst>
              <a:ext uri="{FF2B5EF4-FFF2-40B4-BE49-F238E27FC236}">
                <a16:creationId xmlns:a16="http://schemas.microsoft.com/office/drawing/2014/main" id="{FA6CE85B-8814-F61F-0C50-3638854B05B0}"/>
              </a:ext>
            </a:extLst>
          </p:cNvPr>
          <p:cNvSpPr txBox="1"/>
          <p:nvPr/>
        </p:nvSpPr>
        <p:spPr>
          <a:xfrm>
            <a:off x="4714584" y="1315772"/>
            <a:ext cx="1313103" cy="374689"/>
          </a:xfrm>
          <a:prstGeom prst="rect">
            <a:avLst/>
          </a:prstGeom>
          <a:solidFill>
            <a:schemeClr val="accent1"/>
          </a:solidFill>
        </p:spPr>
        <p:txBody>
          <a:bodyPr wrap="square" rtlCol="0">
            <a:spAutoFit/>
          </a:bodyPr>
          <a:lstStyle/>
          <a:p>
            <a:r>
              <a:rPr lang="it-IT" dirty="0">
                <a:solidFill>
                  <a:schemeClr val="bg1"/>
                </a:solidFill>
              </a:rPr>
              <a:t>Absolute</a:t>
            </a:r>
          </a:p>
        </p:txBody>
      </p:sp>
      <p:sp>
        <p:nvSpPr>
          <p:cNvPr id="58" name="CasellaDiTesto 57">
            <a:extLst>
              <a:ext uri="{FF2B5EF4-FFF2-40B4-BE49-F238E27FC236}">
                <a16:creationId xmlns:a16="http://schemas.microsoft.com/office/drawing/2014/main" id="{1DBC21B8-80CE-BF2C-D568-0B76952D53A1}"/>
              </a:ext>
            </a:extLst>
          </p:cNvPr>
          <p:cNvSpPr txBox="1"/>
          <p:nvPr/>
        </p:nvSpPr>
        <p:spPr>
          <a:xfrm>
            <a:off x="4355366" y="1861908"/>
            <a:ext cx="1313103" cy="374689"/>
          </a:xfrm>
          <a:prstGeom prst="rect">
            <a:avLst/>
          </a:prstGeom>
          <a:solidFill>
            <a:schemeClr val="accent1"/>
          </a:solidFill>
        </p:spPr>
        <p:txBody>
          <a:bodyPr wrap="square" rtlCol="0">
            <a:spAutoFit/>
          </a:bodyPr>
          <a:lstStyle/>
          <a:p>
            <a:r>
              <a:rPr lang="it-IT" dirty="0">
                <a:solidFill>
                  <a:schemeClr val="bg1"/>
                </a:solidFill>
              </a:rPr>
              <a:t>Relative</a:t>
            </a:r>
          </a:p>
        </p:txBody>
      </p:sp>
      <p:sp>
        <p:nvSpPr>
          <p:cNvPr id="59" name="CasellaDiTesto 58">
            <a:extLst>
              <a:ext uri="{FF2B5EF4-FFF2-40B4-BE49-F238E27FC236}">
                <a16:creationId xmlns:a16="http://schemas.microsoft.com/office/drawing/2014/main" id="{188F0370-611D-9860-E6BD-0AEB712AAB74}"/>
              </a:ext>
            </a:extLst>
          </p:cNvPr>
          <p:cNvSpPr txBox="1"/>
          <p:nvPr/>
        </p:nvSpPr>
        <p:spPr>
          <a:xfrm>
            <a:off x="4529846" y="4364420"/>
            <a:ext cx="1313103" cy="374689"/>
          </a:xfrm>
          <a:prstGeom prst="rect">
            <a:avLst/>
          </a:prstGeom>
          <a:solidFill>
            <a:schemeClr val="accent1"/>
          </a:solidFill>
        </p:spPr>
        <p:txBody>
          <a:bodyPr wrap="square" rtlCol="0">
            <a:spAutoFit/>
          </a:bodyPr>
          <a:lstStyle/>
          <a:p>
            <a:r>
              <a:rPr lang="it-IT" dirty="0">
                <a:solidFill>
                  <a:schemeClr val="bg1"/>
                </a:solidFill>
              </a:rPr>
              <a:t>Relative</a:t>
            </a:r>
          </a:p>
        </p:txBody>
      </p:sp>
      <p:sp>
        <p:nvSpPr>
          <p:cNvPr id="60" name="CasellaDiTesto 59">
            <a:extLst>
              <a:ext uri="{FF2B5EF4-FFF2-40B4-BE49-F238E27FC236}">
                <a16:creationId xmlns:a16="http://schemas.microsoft.com/office/drawing/2014/main" id="{D2DA561C-5A43-C947-D519-1F08F8E008A8}"/>
              </a:ext>
            </a:extLst>
          </p:cNvPr>
          <p:cNvSpPr txBox="1"/>
          <p:nvPr/>
        </p:nvSpPr>
        <p:spPr>
          <a:xfrm>
            <a:off x="6637291" y="5411790"/>
            <a:ext cx="1313103" cy="374689"/>
          </a:xfrm>
          <a:prstGeom prst="rect">
            <a:avLst/>
          </a:prstGeom>
          <a:solidFill>
            <a:schemeClr val="accent1"/>
          </a:solidFill>
        </p:spPr>
        <p:txBody>
          <a:bodyPr wrap="square" rtlCol="0">
            <a:spAutoFit/>
          </a:bodyPr>
          <a:lstStyle/>
          <a:p>
            <a:r>
              <a:rPr lang="it-IT" dirty="0">
                <a:solidFill>
                  <a:schemeClr val="bg1"/>
                </a:solidFill>
              </a:rPr>
              <a:t>Absolute</a:t>
            </a:r>
          </a:p>
        </p:txBody>
      </p:sp>
      <p:sp>
        <p:nvSpPr>
          <p:cNvPr id="62" name="CasellaDiTesto 61">
            <a:extLst>
              <a:ext uri="{FF2B5EF4-FFF2-40B4-BE49-F238E27FC236}">
                <a16:creationId xmlns:a16="http://schemas.microsoft.com/office/drawing/2014/main" id="{CB466BA1-7640-3BE1-8C50-E8DF7AF1FB5C}"/>
              </a:ext>
            </a:extLst>
          </p:cNvPr>
          <p:cNvSpPr txBox="1"/>
          <p:nvPr/>
        </p:nvSpPr>
        <p:spPr>
          <a:xfrm>
            <a:off x="2227007" y="1796192"/>
            <a:ext cx="4611328" cy="3139321"/>
          </a:xfrm>
          <a:prstGeom prst="rect">
            <a:avLst/>
          </a:prstGeom>
          <a:solidFill>
            <a:schemeClr val="accent1"/>
          </a:solidFill>
        </p:spPr>
        <p:txBody>
          <a:bodyPr wrap="square">
            <a:spAutoFit/>
          </a:bodyPr>
          <a:lstStyle/>
          <a:p>
            <a:r>
              <a:rPr lang="en-US" dirty="0">
                <a:solidFill>
                  <a:schemeClr val="bg1"/>
                </a:solidFill>
              </a:rPr>
              <a:t>Another nice command you can use to get used to paths is tree. </a:t>
            </a:r>
          </a:p>
          <a:p>
            <a:r>
              <a:rPr lang="en-US" dirty="0">
                <a:solidFill>
                  <a:schemeClr val="bg1"/>
                </a:solidFill>
              </a:rPr>
              <a:t>Tree is a recursive directory listing tool</a:t>
            </a:r>
          </a:p>
          <a:p>
            <a:r>
              <a:rPr lang="en-US" dirty="0">
                <a:solidFill>
                  <a:schemeClr val="bg1"/>
                </a:solidFill>
              </a:rPr>
              <a:t>that helps you see easier and clearer the parent and children directories .</a:t>
            </a:r>
          </a:p>
          <a:p>
            <a:endParaRPr lang="en-US" dirty="0">
              <a:solidFill>
                <a:schemeClr val="bg1"/>
              </a:solidFill>
            </a:endParaRPr>
          </a:p>
          <a:p>
            <a:r>
              <a:rPr lang="en-US" dirty="0">
                <a:solidFill>
                  <a:schemeClr val="bg1"/>
                </a:solidFill>
              </a:rPr>
              <a:t>Unfortunately, tree is not installed by default on Ubuntu.</a:t>
            </a:r>
          </a:p>
          <a:p>
            <a:r>
              <a:rPr lang="en-US" dirty="0">
                <a:solidFill>
                  <a:schemeClr val="bg1"/>
                </a:solidFill>
              </a:rPr>
              <a:t>Let's install it quickly.</a:t>
            </a:r>
          </a:p>
          <a:p>
            <a:endParaRPr lang="en-US" dirty="0">
              <a:solidFill>
                <a:schemeClr val="bg1"/>
              </a:solidFill>
            </a:endParaRPr>
          </a:p>
          <a:p>
            <a:pPr algn="ctr"/>
            <a:r>
              <a:rPr lang="en-US" b="1" dirty="0" err="1">
                <a:solidFill>
                  <a:schemeClr val="bg1"/>
                </a:solidFill>
              </a:rPr>
              <a:t>sudo</a:t>
            </a:r>
            <a:r>
              <a:rPr lang="en-US" b="1" dirty="0">
                <a:solidFill>
                  <a:schemeClr val="bg1"/>
                </a:solidFill>
              </a:rPr>
              <a:t> apt install tree</a:t>
            </a:r>
            <a:endParaRPr lang="it-IT" b="1" dirty="0">
              <a:solidFill>
                <a:schemeClr val="bg1"/>
              </a:solidFill>
            </a:endParaRPr>
          </a:p>
        </p:txBody>
      </p:sp>
      <p:pic>
        <p:nvPicPr>
          <p:cNvPr id="66" name="Immagine 65">
            <a:extLst>
              <a:ext uri="{FF2B5EF4-FFF2-40B4-BE49-F238E27FC236}">
                <a16:creationId xmlns:a16="http://schemas.microsoft.com/office/drawing/2014/main" id="{A01CC45A-68C8-8016-0C4C-597BDC1488F9}"/>
              </a:ext>
            </a:extLst>
          </p:cNvPr>
          <p:cNvPicPr>
            <a:picLocks noChangeAspect="1"/>
          </p:cNvPicPr>
          <p:nvPr/>
        </p:nvPicPr>
        <p:blipFill>
          <a:blip r:embed="rId18"/>
          <a:stretch>
            <a:fillRect/>
          </a:stretch>
        </p:blipFill>
        <p:spPr>
          <a:xfrm>
            <a:off x="1063674" y="890558"/>
            <a:ext cx="7941021" cy="5202738"/>
          </a:xfrm>
          <a:prstGeom prst="rect">
            <a:avLst/>
          </a:prstGeom>
        </p:spPr>
      </p:pic>
      <p:sp>
        <p:nvSpPr>
          <p:cNvPr id="67" name="Ovale 66">
            <a:extLst>
              <a:ext uri="{FF2B5EF4-FFF2-40B4-BE49-F238E27FC236}">
                <a16:creationId xmlns:a16="http://schemas.microsoft.com/office/drawing/2014/main" id="{CF68FD05-BFA3-91F5-E70C-B207080ED60D}"/>
              </a:ext>
            </a:extLst>
          </p:cNvPr>
          <p:cNvSpPr/>
          <p:nvPr/>
        </p:nvSpPr>
        <p:spPr>
          <a:xfrm>
            <a:off x="2850844" y="1130205"/>
            <a:ext cx="2613965" cy="6955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pic>
        <p:nvPicPr>
          <p:cNvPr id="69" name="Immagine 68">
            <a:extLst>
              <a:ext uri="{FF2B5EF4-FFF2-40B4-BE49-F238E27FC236}">
                <a16:creationId xmlns:a16="http://schemas.microsoft.com/office/drawing/2014/main" id="{CF4D2E8C-4685-9F45-0283-159754FF6C61}"/>
              </a:ext>
            </a:extLst>
          </p:cNvPr>
          <p:cNvPicPr>
            <a:picLocks noChangeAspect="1"/>
          </p:cNvPicPr>
          <p:nvPr/>
        </p:nvPicPr>
        <p:blipFill>
          <a:blip r:embed="rId19"/>
          <a:stretch>
            <a:fillRect/>
          </a:stretch>
        </p:blipFill>
        <p:spPr>
          <a:xfrm>
            <a:off x="1497063" y="929423"/>
            <a:ext cx="6149873" cy="4999153"/>
          </a:xfrm>
          <a:prstGeom prst="rect">
            <a:avLst/>
          </a:prstGeom>
        </p:spPr>
      </p:pic>
      <p:sp>
        <p:nvSpPr>
          <p:cNvPr id="70" name="Ovale 69">
            <a:extLst>
              <a:ext uri="{FF2B5EF4-FFF2-40B4-BE49-F238E27FC236}">
                <a16:creationId xmlns:a16="http://schemas.microsoft.com/office/drawing/2014/main" id="{D9FEAE14-B6BB-ABC6-D182-FF035DB4F1F9}"/>
              </a:ext>
            </a:extLst>
          </p:cNvPr>
          <p:cNvSpPr/>
          <p:nvPr/>
        </p:nvSpPr>
        <p:spPr>
          <a:xfrm>
            <a:off x="2744157" y="1110764"/>
            <a:ext cx="1080120" cy="6955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pic>
        <p:nvPicPr>
          <p:cNvPr id="72" name="Immagine 71">
            <a:extLst>
              <a:ext uri="{FF2B5EF4-FFF2-40B4-BE49-F238E27FC236}">
                <a16:creationId xmlns:a16="http://schemas.microsoft.com/office/drawing/2014/main" id="{FD1DAF6F-DBFF-0BD5-F4B9-660F0952A00D}"/>
              </a:ext>
            </a:extLst>
          </p:cNvPr>
          <p:cNvPicPr>
            <a:picLocks noChangeAspect="1"/>
          </p:cNvPicPr>
          <p:nvPr/>
        </p:nvPicPr>
        <p:blipFill>
          <a:blip r:embed="rId20"/>
          <a:stretch>
            <a:fillRect/>
          </a:stretch>
        </p:blipFill>
        <p:spPr>
          <a:xfrm>
            <a:off x="1453709" y="982257"/>
            <a:ext cx="6172735" cy="5006774"/>
          </a:xfrm>
          <a:prstGeom prst="rect">
            <a:avLst/>
          </a:prstGeom>
        </p:spPr>
      </p:pic>
      <p:sp>
        <p:nvSpPr>
          <p:cNvPr id="73" name="Ovale 72">
            <a:extLst>
              <a:ext uri="{FF2B5EF4-FFF2-40B4-BE49-F238E27FC236}">
                <a16:creationId xmlns:a16="http://schemas.microsoft.com/office/drawing/2014/main" id="{34147A7A-48D4-3B67-EE16-C9B7722E8CBE}"/>
              </a:ext>
            </a:extLst>
          </p:cNvPr>
          <p:cNvSpPr/>
          <p:nvPr/>
        </p:nvSpPr>
        <p:spPr>
          <a:xfrm>
            <a:off x="2910632" y="1189491"/>
            <a:ext cx="1080120" cy="6955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74" name="Callout: linea con bordo e barra in risalto 73">
            <a:extLst>
              <a:ext uri="{FF2B5EF4-FFF2-40B4-BE49-F238E27FC236}">
                <a16:creationId xmlns:a16="http://schemas.microsoft.com/office/drawing/2014/main" id="{D882B25C-F9E2-6267-DB17-CF33D3504F90}"/>
              </a:ext>
            </a:extLst>
          </p:cNvPr>
          <p:cNvSpPr/>
          <p:nvPr/>
        </p:nvSpPr>
        <p:spPr>
          <a:xfrm>
            <a:off x="5250536" y="3163566"/>
            <a:ext cx="1719259" cy="1474262"/>
          </a:xfrm>
          <a:prstGeom prst="accentBorderCallout1">
            <a:avLst>
              <a:gd name="adj1" fmla="val 18750"/>
              <a:gd name="adj2" fmla="val -8333"/>
              <a:gd name="adj3" fmla="val -105585"/>
              <a:gd name="adj4" fmla="val -9037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It's listing all the files and directories that reside in /etc</a:t>
            </a:r>
            <a:endParaRPr lang="it-IT"/>
          </a:p>
        </p:txBody>
      </p:sp>
      <p:pic>
        <p:nvPicPr>
          <p:cNvPr id="76" name="Immagine 75">
            <a:extLst>
              <a:ext uri="{FF2B5EF4-FFF2-40B4-BE49-F238E27FC236}">
                <a16:creationId xmlns:a16="http://schemas.microsoft.com/office/drawing/2014/main" id="{A48C213C-4DB9-4882-DF43-EC61CA3F6F7A}"/>
              </a:ext>
            </a:extLst>
          </p:cNvPr>
          <p:cNvPicPr>
            <a:picLocks noChangeAspect="1"/>
          </p:cNvPicPr>
          <p:nvPr/>
        </p:nvPicPr>
        <p:blipFill>
          <a:blip r:embed="rId21"/>
          <a:stretch>
            <a:fillRect/>
          </a:stretch>
        </p:blipFill>
        <p:spPr>
          <a:xfrm>
            <a:off x="1545464" y="1104429"/>
            <a:ext cx="6180356" cy="4359018"/>
          </a:xfrm>
          <a:prstGeom prst="rect">
            <a:avLst/>
          </a:prstGeom>
        </p:spPr>
      </p:pic>
      <p:sp>
        <p:nvSpPr>
          <p:cNvPr id="77" name="Callout: linea con bordo e barra in risalto 76">
            <a:extLst>
              <a:ext uri="{FF2B5EF4-FFF2-40B4-BE49-F238E27FC236}">
                <a16:creationId xmlns:a16="http://schemas.microsoft.com/office/drawing/2014/main" id="{1B1CBA24-23AC-C534-3656-0D5B41F07C8A}"/>
              </a:ext>
            </a:extLst>
          </p:cNvPr>
          <p:cNvSpPr/>
          <p:nvPr/>
        </p:nvSpPr>
        <p:spPr>
          <a:xfrm>
            <a:off x="5402936" y="3315966"/>
            <a:ext cx="1719259" cy="1474262"/>
          </a:xfrm>
          <a:prstGeom prst="accentBorderCallout1">
            <a:avLst>
              <a:gd name="adj1" fmla="val 18750"/>
              <a:gd name="adj2" fmla="val -8333"/>
              <a:gd name="adj3" fmla="val -105585"/>
              <a:gd name="adj4" fmla="val -9037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It's listing all directories that reside in /</a:t>
            </a:r>
            <a:r>
              <a:rPr lang="en-US" dirty="0" err="1"/>
              <a:t>etc</a:t>
            </a:r>
            <a:endParaRPr lang="it-IT" dirty="0"/>
          </a:p>
        </p:txBody>
      </p:sp>
      <p:pic>
        <p:nvPicPr>
          <p:cNvPr id="79" name="Immagine 78">
            <a:extLst>
              <a:ext uri="{FF2B5EF4-FFF2-40B4-BE49-F238E27FC236}">
                <a16:creationId xmlns:a16="http://schemas.microsoft.com/office/drawing/2014/main" id="{DB512867-C372-1AE2-7337-6DEC42E0CAF2}"/>
              </a:ext>
            </a:extLst>
          </p:cNvPr>
          <p:cNvPicPr>
            <a:picLocks noChangeAspect="1"/>
          </p:cNvPicPr>
          <p:nvPr/>
        </p:nvPicPr>
        <p:blipFill>
          <a:blip r:embed="rId22"/>
          <a:stretch>
            <a:fillRect/>
          </a:stretch>
        </p:blipFill>
        <p:spPr>
          <a:xfrm>
            <a:off x="1488563" y="1252219"/>
            <a:ext cx="6187976" cy="4313294"/>
          </a:xfrm>
          <a:prstGeom prst="rect">
            <a:avLst/>
          </a:prstGeom>
        </p:spPr>
      </p:pic>
      <p:sp>
        <p:nvSpPr>
          <p:cNvPr id="80" name="Callout: linea con bordo e barra in risalto 79">
            <a:extLst>
              <a:ext uri="{FF2B5EF4-FFF2-40B4-BE49-F238E27FC236}">
                <a16:creationId xmlns:a16="http://schemas.microsoft.com/office/drawing/2014/main" id="{1EBA7348-4F10-770D-BB01-4284506F5796}"/>
              </a:ext>
            </a:extLst>
          </p:cNvPr>
          <p:cNvSpPr/>
          <p:nvPr/>
        </p:nvSpPr>
        <p:spPr>
          <a:xfrm>
            <a:off x="5555336" y="3468366"/>
            <a:ext cx="1719259" cy="1474262"/>
          </a:xfrm>
          <a:prstGeom prst="accentBorderCallout1">
            <a:avLst>
              <a:gd name="adj1" fmla="val 18750"/>
              <a:gd name="adj2" fmla="val -8333"/>
              <a:gd name="adj3" fmla="val -105585"/>
              <a:gd name="adj4" fmla="val -9037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It's listing all directories that reside in /</a:t>
            </a:r>
            <a:r>
              <a:rPr lang="en-US" dirty="0" err="1"/>
              <a:t>etc</a:t>
            </a:r>
            <a:r>
              <a:rPr lang="en-US" dirty="0"/>
              <a:t> with Absolute path</a:t>
            </a:r>
            <a:endParaRPr lang="it-IT" dirty="0"/>
          </a:p>
        </p:txBody>
      </p:sp>
      <p:sp>
        <p:nvSpPr>
          <p:cNvPr id="81" name="Ovale 80">
            <a:extLst>
              <a:ext uri="{FF2B5EF4-FFF2-40B4-BE49-F238E27FC236}">
                <a16:creationId xmlns:a16="http://schemas.microsoft.com/office/drawing/2014/main" id="{4443ED1C-B6D1-077B-F2E9-CD5DA2F84F70}"/>
              </a:ext>
            </a:extLst>
          </p:cNvPr>
          <p:cNvSpPr/>
          <p:nvPr/>
        </p:nvSpPr>
        <p:spPr>
          <a:xfrm>
            <a:off x="3056646" y="1435481"/>
            <a:ext cx="1298582" cy="6955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Tree>
    <p:extLst>
      <p:ext uri="{BB962C8B-B14F-4D97-AF65-F5344CB8AC3E}">
        <p14:creationId xmlns:p14="http://schemas.microsoft.com/office/powerpoint/2010/main" val="2747184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500"/>
                                        <p:tgtEl>
                                          <p:spTgt spid="14"/>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fade">
                                      <p:cBhvr>
                                        <p:cTn id="42" dur="500"/>
                                        <p:tgtEl>
                                          <p:spTgt spid="15"/>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fade">
                                      <p:cBhvr>
                                        <p:cTn id="47" dur="500"/>
                                        <p:tgtEl>
                                          <p:spTgt spid="17"/>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8"/>
                                        </p:tgtEl>
                                        <p:attrNameLst>
                                          <p:attrName>style.visibility</p:attrName>
                                        </p:attrNameLst>
                                      </p:cBhvr>
                                      <p:to>
                                        <p:strVal val="visible"/>
                                      </p:to>
                                    </p:set>
                                    <p:animEffect transition="in" filter="fade">
                                      <p:cBhvr>
                                        <p:cTn id="52" dur="500"/>
                                        <p:tgtEl>
                                          <p:spTgt spid="18"/>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20"/>
                                        </p:tgtEl>
                                        <p:attrNameLst>
                                          <p:attrName>style.visibility</p:attrName>
                                        </p:attrNameLst>
                                      </p:cBhvr>
                                      <p:to>
                                        <p:strVal val="visible"/>
                                      </p:to>
                                    </p:set>
                                    <p:animEffect transition="in" filter="fade">
                                      <p:cBhvr>
                                        <p:cTn id="57" dur="500"/>
                                        <p:tgtEl>
                                          <p:spTgt spid="20"/>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22"/>
                                        </p:tgtEl>
                                        <p:attrNameLst>
                                          <p:attrName>style.visibility</p:attrName>
                                        </p:attrNameLst>
                                      </p:cBhvr>
                                      <p:to>
                                        <p:strVal val="visible"/>
                                      </p:to>
                                    </p:set>
                                    <p:animEffect transition="in" filter="fade">
                                      <p:cBhvr>
                                        <p:cTn id="62" dur="500"/>
                                        <p:tgtEl>
                                          <p:spTgt spid="22"/>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24"/>
                                        </p:tgtEl>
                                        <p:attrNameLst>
                                          <p:attrName>style.visibility</p:attrName>
                                        </p:attrNameLst>
                                      </p:cBhvr>
                                      <p:to>
                                        <p:strVal val="visible"/>
                                      </p:to>
                                    </p:set>
                                    <p:animEffect transition="in" filter="fade">
                                      <p:cBhvr>
                                        <p:cTn id="67" dur="500"/>
                                        <p:tgtEl>
                                          <p:spTgt spid="24"/>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26"/>
                                        </p:tgtEl>
                                        <p:attrNameLst>
                                          <p:attrName>style.visibility</p:attrName>
                                        </p:attrNameLst>
                                      </p:cBhvr>
                                      <p:to>
                                        <p:strVal val="visible"/>
                                      </p:to>
                                    </p:set>
                                    <p:animEffect transition="in" filter="fade">
                                      <p:cBhvr>
                                        <p:cTn id="72" dur="500"/>
                                        <p:tgtEl>
                                          <p:spTgt spid="26"/>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28"/>
                                        </p:tgtEl>
                                        <p:attrNameLst>
                                          <p:attrName>style.visibility</p:attrName>
                                        </p:attrNameLst>
                                      </p:cBhvr>
                                      <p:to>
                                        <p:strVal val="visible"/>
                                      </p:to>
                                    </p:set>
                                    <p:animEffect transition="in" filter="fade">
                                      <p:cBhvr>
                                        <p:cTn id="77" dur="500"/>
                                        <p:tgtEl>
                                          <p:spTgt spid="28"/>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nodeType="clickEffect">
                                  <p:stCondLst>
                                    <p:cond delay="0"/>
                                  </p:stCondLst>
                                  <p:childTnLst>
                                    <p:set>
                                      <p:cBhvr>
                                        <p:cTn id="81" dur="1" fill="hold">
                                          <p:stCondLst>
                                            <p:cond delay="0"/>
                                          </p:stCondLst>
                                        </p:cTn>
                                        <p:tgtEl>
                                          <p:spTgt spid="30"/>
                                        </p:tgtEl>
                                        <p:attrNameLst>
                                          <p:attrName>style.visibility</p:attrName>
                                        </p:attrNameLst>
                                      </p:cBhvr>
                                      <p:to>
                                        <p:strVal val="visible"/>
                                      </p:to>
                                    </p:set>
                                    <p:animEffect transition="in" filter="fade">
                                      <p:cBhvr>
                                        <p:cTn id="82" dur="500"/>
                                        <p:tgtEl>
                                          <p:spTgt spid="30"/>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grpId="0" nodeType="clickEffect">
                                  <p:stCondLst>
                                    <p:cond delay="0"/>
                                  </p:stCondLst>
                                  <p:childTnLst>
                                    <p:set>
                                      <p:cBhvr>
                                        <p:cTn id="86" dur="1" fill="hold">
                                          <p:stCondLst>
                                            <p:cond delay="0"/>
                                          </p:stCondLst>
                                        </p:cTn>
                                        <p:tgtEl>
                                          <p:spTgt spid="31"/>
                                        </p:tgtEl>
                                        <p:attrNameLst>
                                          <p:attrName>style.visibility</p:attrName>
                                        </p:attrNameLst>
                                      </p:cBhvr>
                                      <p:to>
                                        <p:strVal val="visible"/>
                                      </p:to>
                                    </p:set>
                                    <p:animEffect transition="in" filter="fade">
                                      <p:cBhvr>
                                        <p:cTn id="87" dur="500"/>
                                        <p:tgtEl>
                                          <p:spTgt spid="31"/>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nodeType="clickEffect">
                                  <p:stCondLst>
                                    <p:cond delay="0"/>
                                  </p:stCondLst>
                                  <p:childTnLst>
                                    <p:set>
                                      <p:cBhvr>
                                        <p:cTn id="91" dur="1" fill="hold">
                                          <p:stCondLst>
                                            <p:cond delay="0"/>
                                          </p:stCondLst>
                                        </p:cTn>
                                        <p:tgtEl>
                                          <p:spTgt spid="33"/>
                                        </p:tgtEl>
                                        <p:attrNameLst>
                                          <p:attrName>style.visibility</p:attrName>
                                        </p:attrNameLst>
                                      </p:cBhvr>
                                      <p:to>
                                        <p:strVal val="visible"/>
                                      </p:to>
                                    </p:set>
                                    <p:animEffect transition="in" filter="fade">
                                      <p:cBhvr>
                                        <p:cTn id="92" dur="500"/>
                                        <p:tgtEl>
                                          <p:spTgt spid="33"/>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grpId="0" nodeType="clickEffect">
                                  <p:stCondLst>
                                    <p:cond delay="0"/>
                                  </p:stCondLst>
                                  <p:childTnLst>
                                    <p:set>
                                      <p:cBhvr>
                                        <p:cTn id="96" dur="1" fill="hold">
                                          <p:stCondLst>
                                            <p:cond delay="0"/>
                                          </p:stCondLst>
                                        </p:cTn>
                                        <p:tgtEl>
                                          <p:spTgt spid="34"/>
                                        </p:tgtEl>
                                        <p:attrNameLst>
                                          <p:attrName>style.visibility</p:attrName>
                                        </p:attrNameLst>
                                      </p:cBhvr>
                                      <p:to>
                                        <p:strVal val="visible"/>
                                      </p:to>
                                    </p:set>
                                    <p:animEffect transition="in" filter="fade">
                                      <p:cBhvr>
                                        <p:cTn id="97" dur="500"/>
                                        <p:tgtEl>
                                          <p:spTgt spid="34"/>
                                        </p:tgtEl>
                                      </p:cBhvr>
                                    </p:animEffect>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nodeType="clickEffect">
                                  <p:stCondLst>
                                    <p:cond delay="0"/>
                                  </p:stCondLst>
                                  <p:childTnLst>
                                    <p:set>
                                      <p:cBhvr>
                                        <p:cTn id="101" dur="1" fill="hold">
                                          <p:stCondLst>
                                            <p:cond delay="0"/>
                                          </p:stCondLst>
                                        </p:cTn>
                                        <p:tgtEl>
                                          <p:spTgt spid="36"/>
                                        </p:tgtEl>
                                        <p:attrNameLst>
                                          <p:attrName>style.visibility</p:attrName>
                                        </p:attrNameLst>
                                      </p:cBhvr>
                                      <p:to>
                                        <p:strVal val="visible"/>
                                      </p:to>
                                    </p:set>
                                    <p:animEffect transition="in" filter="fade">
                                      <p:cBhvr>
                                        <p:cTn id="102" dur="500"/>
                                        <p:tgtEl>
                                          <p:spTgt spid="36"/>
                                        </p:tgtEl>
                                      </p:cBhvr>
                                    </p:animEffec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grpId="0" nodeType="clickEffect">
                                  <p:stCondLst>
                                    <p:cond delay="0"/>
                                  </p:stCondLst>
                                  <p:childTnLst>
                                    <p:set>
                                      <p:cBhvr>
                                        <p:cTn id="106" dur="1" fill="hold">
                                          <p:stCondLst>
                                            <p:cond delay="0"/>
                                          </p:stCondLst>
                                        </p:cTn>
                                        <p:tgtEl>
                                          <p:spTgt spid="37"/>
                                        </p:tgtEl>
                                        <p:attrNameLst>
                                          <p:attrName>style.visibility</p:attrName>
                                        </p:attrNameLst>
                                      </p:cBhvr>
                                      <p:to>
                                        <p:strVal val="visible"/>
                                      </p:to>
                                    </p:set>
                                    <p:animEffect transition="in" filter="fade">
                                      <p:cBhvr>
                                        <p:cTn id="107" dur="500"/>
                                        <p:tgtEl>
                                          <p:spTgt spid="37"/>
                                        </p:tgtEl>
                                      </p:cBhvr>
                                    </p:animEffect>
                                  </p:childTnLst>
                                </p:cTn>
                              </p:par>
                            </p:childTnLst>
                          </p:cTn>
                        </p:par>
                      </p:childTnLst>
                    </p:cTn>
                  </p:par>
                  <p:par>
                    <p:cTn id="108" fill="hold">
                      <p:stCondLst>
                        <p:cond delay="indefinite"/>
                      </p:stCondLst>
                      <p:childTnLst>
                        <p:par>
                          <p:cTn id="109" fill="hold">
                            <p:stCondLst>
                              <p:cond delay="0"/>
                            </p:stCondLst>
                            <p:childTnLst>
                              <p:par>
                                <p:cTn id="110" presetID="10" presetClass="entr" presetSubtype="0" fill="hold" grpId="0" nodeType="clickEffect">
                                  <p:stCondLst>
                                    <p:cond delay="0"/>
                                  </p:stCondLst>
                                  <p:childTnLst>
                                    <p:set>
                                      <p:cBhvr>
                                        <p:cTn id="111" dur="1" fill="hold">
                                          <p:stCondLst>
                                            <p:cond delay="0"/>
                                          </p:stCondLst>
                                        </p:cTn>
                                        <p:tgtEl>
                                          <p:spTgt spid="39"/>
                                        </p:tgtEl>
                                        <p:attrNameLst>
                                          <p:attrName>style.visibility</p:attrName>
                                        </p:attrNameLst>
                                      </p:cBhvr>
                                      <p:to>
                                        <p:strVal val="visible"/>
                                      </p:to>
                                    </p:set>
                                    <p:animEffect transition="in" filter="fade">
                                      <p:cBhvr>
                                        <p:cTn id="112" dur="500"/>
                                        <p:tgtEl>
                                          <p:spTgt spid="39"/>
                                        </p:tgtEl>
                                      </p:cBhvr>
                                    </p:animEffect>
                                  </p:childTnLst>
                                </p:cTn>
                              </p:par>
                            </p:childTnLst>
                          </p:cTn>
                        </p:par>
                      </p:childTnLst>
                    </p:cTn>
                  </p:par>
                  <p:par>
                    <p:cTn id="113" fill="hold">
                      <p:stCondLst>
                        <p:cond delay="indefinite"/>
                      </p:stCondLst>
                      <p:childTnLst>
                        <p:par>
                          <p:cTn id="114" fill="hold">
                            <p:stCondLst>
                              <p:cond delay="0"/>
                            </p:stCondLst>
                            <p:childTnLst>
                              <p:par>
                                <p:cTn id="115" presetID="10" presetClass="entr" presetSubtype="0" fill="hold" grpId="0" nodeType="clickEffect">
                                  <p:stCondLst>
                                    <p:cond delay="0"/>
                                  </p:stCondLst>
                                  <p:childTnLst>
                                    <p:set>
                                      <p:cBhvr>
                                        <p:cTn id="116" dur="1" fill="hold">
                                          <p:stCondLst>
                                            <p:cond delay="0"/>
                                          </p:stCondLst>
                                        </p:cTn>
                                        <p:tgtEl>
                                          <p:spTgt spid="41"/>
                                        </p:tgtEl>
                                        <p:attrNameLst>
                                          <p:attrName>style.visibility</p:attrName>
                                        </p:attrNameLst>
                                      </p:cBhvr>
                                      <p:to>
                                        <p:strVal val="visible"/>
                                      </p:to>
                                    </p:set>
                                    <p:animEffect transition="in" filter="fade">
                                      <p:cBhvr>
                                        <p:cTn id="117" dur="500"/>
                                        <p:tgtEl>
                                          <p:spTgt spid="41"/>
                                        </p:tgtEl>
                                      </p:cBhvr>
                                    </p:animEffect>
                                  </p:childTnLst>
                                </p:cTn>
                              </p:par>
                            </p:childTnLst>
                          </p:cTn>
                        </p:par>
                      </p:childTnLst>
                    </p:cTn>
                  </p:par>
                  <p:par>
                    <p:cTn id="118" fill="hold">
                      <p:stCondLst>
                        <p:cond delay="indefinite"/>
                      </p:stCondLst>
                      <p:childTnLst>
                        <p:par>
                          <p:cTn id="119" fill="hold">
                            <p:stCondLst>
                              <p:cond delay="0"/>
                            </p:stCondLst>
                            <p:childTnLst>
                              <p:par>
                                <p:cTn id="120" presetID="10" presetClass="entr" presetSubtype="0" fill="hold" grpId="0" nodeType="clickEffect">
                                  <p:stCondLst>
                                    <p:cond delay="0"/>
                                  </p:stCondLst>
                                  <p:childTnLst>
                                    <p:set>
                                      <p:cBhvr>
                                        <p:cTn id="121" dur="1" fill="hold">
                                          <p:stCondLst>
                                            <p:cond delay="0"/>
                                          </p:stCondLst>
                                        </p:cTn>
                                        <p:tgtEl>
                                          <p:spTgt spid="47"/>
                                        </p:tgtEl>
                                        <p:attrNameLst>
                                          <p:attrName>style.visibility</p:attrName>
                                        </p:attrNameLst>
                                      </p:cBhvr>
                                      <p:to>
                                        <p:strVal val="visible"/>
                                      </p:to>
                                    </p:set>
                                    <p:animEffect transition="in" filter="fade">
                                      <p:cBhvr>
                                        <p:cTn id="122" dur="500"/>
                                        <p:tgtEl>
                                          <p:spTgt spid="47"/>
                                        </p:tgtEl>
                                      </p:cBhvr>
                                    </p:animEffect>
                                  </p:childTnLst>
                                </p:cTn>
                              </p:par>
                            </p:childTnLst>
                          </p:cTn>
                        </p:par>
                      </p:childTnLst>
                    </p:cTn>
                  </p:par>
                  <p:par>
                    <p:cTn id="123" fill="hold">
                      <p:stCondLst>
                        <p:cond delay="indefinite"/>
                      </p:stCondLst>
                      <p:childTnLst>
                        <p:par>
                          <p:cTn id="124" fill="hold">
                            <p:stCondLst>
                              <p:cond delay="0"/>
                            </p:stCondLst>
                            <p:childTnLst>
                              <p:par>
                                <p:cTn id="125" presetID="10" presetClass="entr" presetSubtype="0" fill="hold" nodeType="clickEffect">
                                  <p:stCondLst>
                                    <p:cond delay="0"/>
                                  </p:stCondLst>
                                  <p:childTnLst>
                                    <p:set>
                                      <p:cBhvr>
                                        <p:cTn id="126" dur="1" fill="hold">
                                          <p:stCondLst>
                                            <p:cond delay="0"/>
                                          </p:stCondLst>
                                        </p:cTn>
                                        <p:tgtEl>
                                          <p:spTgt spid="43"/>
                                        </p:tgtEl>
                                        <p:attrNameLst>
                                          <p:attrName>style.visibility</p:attrName>
                                        </p:attrNameLst>
                                      </p:cBhvr>
                                      <p:to>
                                        <p:strVal val="visible"/>
                                      </p:to>
                                    </p:set>
                                    <p:animEffect transition="in" filter="fade">
                                      <p:cBhvr>
                                        <p:cTn id="127" dur="500"/>
                                        <p:tgtEl>
                                          <p:spTgt spid="43"/>
                                        </p:tgtEl>
                                      </p:cBhvr>
                                    </p:animEffect>
                                  </p:childTnLst>
                                </p:cTn>
                              </p:par>
                            </p:childTnLst>
                          </p:cTn>
                        </p:par>
                      </p:childTnLst>
                    </p:cTn>
                  </p:par>
                  <p:par>
                    <p:cTn id="128" fill="hold">
                      <p:stCondLst>
                        <p:cond delay="indefinite"/>
                      </p:stCondLst>
                      <p:childTnLst>
                        <p:par>
                          <p:cTn id="129" fill="hold">
                            <p:stCondLst>
                              <p:cond delay="0"/>
                            </p:stCondLst>
                            <p:childTnLst>
                              <p:par>
                                <p:cTn id="130" presetID="10" presetClass="entr" presetSubtype="0" fill="hold" grpId="0" nodeType="clickEffect">
                                  <p:stCondLst>
                                    <p:cond delay="0"/>
                                  </p:stCondLst>
                                  <p:childTnLst>
                                    <p:set>
                                      <p:cBhvr>
                                        <p:cTn id="131" dur="1" fill="hold">
                                          <p:stCondLst>
                                            <p:cond delay="0"/>
                                          </p:stCondLst>
                                        </p:cTn>
                                        <p:tgtEl>
                                          <p:spTgt spid="44"/>
                                        </p:tgtEl>
                                        <p:attrNameLst>
                                          <p:attrName>style.visibility</p:attrName>
                                        </p:attrNameLst>
                                      </p:cBhvr>
                                      <p:to>
                                        <p:strVal val="visible"/>
                                      </p:to>
                                    </p:set>
                                    <p:animEffect transition="in" filter="fade">
                                      <p:cBhvr>
                                        <p:cTn id="132" dur="500"/>
                                        <p:tgtEl>
                                          <p:spTgt spid="44"/>
                                        </p:tgtEl>
                                      </p:cBhvr>
                                    </p:animEffect>
                                  </p:childTnLst>
                                </p:cTn>
                              </p:par>
                            </p:childTnLst>
                          </p:cTn>
                        </p:par>
                      </p:childTnLst>
                    </p:cTn>
                  </p:par>
                  <p:par>
                    <p:cTn id="133" fill="hold">
                      <p:stCondLst>
                        <p:cond delay="indefinite"/>
                      </p:stCondLst>
                      <p:childTnLst>
                        <p:par>
                          <p:cTn id="134" fill="hold">
                            <p:stCondLst>
                              <p:cond delay="0"/>
                            </p:stCondLst>
                            <p:childTnLst>
                              <p:par>
                                <p:cTn id="135" presetID="10" presetClass="entr" presetSubtype="0" fill="hold" grpId="0" nodeType="clickEffect">
                                  <p:stCondLst>
                                    <p:cond delay="0"/>
                                  </p:stCondLst>
                                  <p:childTnLst>
                                    <p:set>
                                      <p:cBhvr>
                                        <p:cTn id="136" dur="1" fill="hold">
                                          <p:stCondLst>
                                            <p:cond delay="0"/>
                                          </p:stCondLst>
                                        </p:cTn>
                                        <p:tgtEl>
                                          <p:spTgt spid="45"/>
                                        </p:tgtEl>
                                        <p:attrNameLst>
                                          <p:attrName>style.visibility</p:attrName>
                                        </p:attrNameLst>
                                      </p:cBhvr>
                                      <p:to>
                                        <p:strVal val="visible"/>
                                      </p:to>
                                    </p:set>
                                    <p:animEffect transition="in" filter="fade">
                                      <p:cBhvr>
                                        <p:cTn id="137" dur="500"/>
                                        <p:tgtEl>
                                          <p:spTgt spid="45"/>
                                        </p:tgtEl>
                                      </p:cBhvr>
                                    </p:animEffect>
                                  </p:childTnLst>
                                </p:cTn>
                              </p:par>
                            </p:childTnLst>
                          </p:cTn>
                        </p:par>
                      </p:childTnLst>
                    </p:cTn>
                  </p:par>
                  <p:par>
                    <p:cTn id="138" fill="hold">
                      <p:stCondLst>
                        <p:cond delay="indefinite"/>
                      </p:stCondLst>
                      <p:childTnLst>
                        <p:par>
                          <p:cTn id="139" fill="hold">
                            <p:stCondLst>
                              <p:cond delay="0"/>
                            </p:stCondLst>
                            <p:childTnLst>
                              <p:par>
                                <p:cTn id="140" presetID="10" presetClass="entr" presetSubtype="0" fill="hold" nodeType="clickEffect">
                                  <p:stCondLst>
                                    <p:cond delay="0"/>
                                  </p:stCondLst>
                                  <p:childTnLst>
                                    <p:set>
                                      <p:cBhvr>
                                        <p:cTn id="141" dur="1" fill="hold">
                                          <p:stCondLst>
                                            <p:cond delay="0"/>
                                          </p:stCondLst>
                                        </p:cTn>
                                        <p:tgtEl>
                                          <p:spTgt spid="49"/>
                                        </p:tgtEl>
                                        <p:attrNameLst>
                                          <p:attrName>style.visibility</p:attrName>
                                        </p:attrNameLst>
                                      </p:cBhvr>
                                      <p:to>
                                        <p:strVal val="visible"/>
                                      </p:to>
                                    </p:set>
                                    <p:animEffect transition="in" filter="fade">
                                      <p:cBhvr>
                                        <p:cTn id="142" dur="500"/>
                                        <p:tgtEl>
                                          <p:spTgt spid="49"/>
                                        </p:tgtEl>
                                      </p:cBhvr>
                                    </p:animEffect>
                                  </p:childTnLst>
                                </p:cTn>
                              </p:par>
                            </p:childTnLst>
                          </p:cTn>
                        </p:par>
                      </p:childTnLst>
                    </p:cTn>
                  </p:par>
                  <p:par>
                    <p:cTn id="143" fill="hold">
                      <p:stCondLst>
                        <p:cond delay="indefinite"/>
                      </p:stCondLst>
                      <p:childTnLst>
                        <p:par>
                          <p:cTn id="144" fill="hold">
                            <p:stCondLst>
                              <p:cond delay="0"/>
                            </p:stCondLst>
                            <p:childTnLst>
                              <p:par>
                                <p:cTn id="145" presetID="10" presetClass="entr" presetSubtype="0" fill="hold" grpId="0" nodeType="clickEffect">
                                  <p:stCondLst>
                                    <p:cond delay="0"/>
                                  </p:stCondLst>
                                  <p:childTnLst>
                                    <p:set>
                                      <p:cBhvr>
                                        <p:cTn id="146" dur="1" fill="hold">
                                          <p:stCondLst>
                                            <p:cond delay="0"/>
                                          </p:stCondLst>
                                        </p:cTn>
                                        <p:tgtEl>
                                          <p:spTgt spid="50"/>
                                        </p:tgtEl>
                                        <p:attrNameLst>
                                          <p:attrName>style.visibility</p:attrName>
                                        </p:attrNameLst>
                                      </p:cBhvr>
                                      <p:to>
                                        <p:strVal val="visible"/>
                                      </p:to>
                                    </p:set>
                                    <p:animEffect transition="in" filter="fade">
                                      <p:cBhvr>
                                        <p:cTn id="147" dur="500"/>
                                        <p:tgtEl>
                                          <p:spTgt spid="50"/>
                                        </p:tgtEl>
                                      </p:cBhvr>
                                    </p:animEffect>
                                  </p:childTnLst>
                                </p:cTn>
                              </p:par>
                            </p:childTnLst>
                          </p:cTn>
                        </p:par>
                      </p:childTnLst>
                    </p:cTn>
                  </p:par>
                  <p:par>
                    <p:cTn id="148" fill="hold">
                      <p:stCondLst>
                        <p:cond delay="indefinite"/>
                      </p:stCondLst>
                      <p:childTnLst>
                        <p:par>
                          <p:cTn id="149" fill="hold">
                            <p:stCondLst>
                              <p:cond delay="0"/>
                            </p:stCondLst>
                            <p:childTnLst>
                              <p:par>
                                <p:cTn id="150" presetID="10" presetClass="entr" presetSubtype="0" fill="hold" grpId="0" nodeType="clickEffect">
                                  <p:stCondLst>
                                    <p:cond delay="0"/>
                                  </p:stCondLst>
                                  <p:childTnLst>
                                    <p:set>
                                      <p:cBhvr>
                                        <p:cTn id="151" dur="1" fill="hold">
                                          <p:stCondLst>
                                            <p:cond delay="0"/>
                                          </p:stCondLst>
                                        </p:cTn>
                                        <p:tgtEl>
                                          <p:spTgt spid="51"/>
                                        </p:tgtEl>
                                        <p:attrNameLst>
                                          <p:attrName>style.visibility</p:attrName>
                                        </p:attrNameLst>
                                      </p:cBhvr>
                                      <p:to>
                                        <p:strVal val="visible"/>
                                      </p:to>
                                    </p:set>
                                    <p:animEffect transition="in" filter="fade">
                                      <p:cBhvr>
                                        <p:cTn id="152" dur="500"/>
                                        <p:tgtEl>
                                          <p:spTgt spid="51"/>
                                        </p:tgtEl>
                                      </p:cBhvr>
                                    </p:animEffect>
                                  </p:childTnLst>
                                </p:cTn>
                              </p:par>
                            </p:childTnLst>
                          </p:cTn>
                        </p:par>
                      </p:childTnLst>
                    </p:cTn>
                  </p:par>
                  <p:par>
                    <p:cTn id="153" fill="hold">
                      <p:stCondLst>
                        <p:cond delay="indefinite"/>
                      </p:stCondLst>
                      <p:childTnLst>
                        <p:par>
                          <p:cTn id="154" fill="hold">
                            <p:stCondLst>
                              <p:cond delay="0"/>
                            </p:stCondLst>
                            <p:childTnLst>
                              <p:par>
                                <p:cTn id="155" presetID="10" presetClass="entr" presetSubtype="0" fill="hold" grpId="0" nodeType="clickEffect">
                                  <p:stCondLst>
                                    <p:cond delay="0"/>
                                  </p:stCondLst>
                                  <p:childTnLst>
                                    <p:set>
                                      <p:cBhvr>
                                        <p:cTn id="156" dur="1" fill="hold">
                                          <p:stCondLst>
                                            <p:cond delay="0"/>
                                          </p:stCondLst>
                                        </p:cTn>
                                        <p:tgtEl>
                                          <p:spTgt spid="52"/>
                                        </p:tgtEl>
                                        <p:attrNameLst>
                                          <p:attrName>style.visibility</p:attrName>
                                        </p:attrNameLst>
                                      </p:cBhvr>
                                      <p:to>
                                        <p:strVal val="visible"/>
                                      </p:to>
                                    </p:set>
                                    <p:animEffect transition="in" filter="fade">
                                      <p:cBhvr>
                                        <p:cTn id="157" dur="500"/>
                                        <p:tgtEl>
                                          <p:spTgt spid="52"/>
                                        </p:tgtEl>
                                      </p:cBhvr>
                                    </p:animEffect>
                                  </p:childTnLst>
                                </p:cTn>
                              </p:par>
                            </p:childTnLst>
                          </p:cTn>
                        </p:par>
                      </p:childTnLst>
                    </p:cTn>
                  </p:par>
                  <p:par>
                    <p:cTn id="158" fill="hold">
                      <p:stCondLst>
                        <p:cond delay="indefinite"/>
                      </p:stCondLst>
                      <p:childTnLst>
                        <p:par>
                          <p:cTn id="159" fill="hold">
                            <p:stCondLst>
                              <p:cond delay="0"/>
                            </p:stCondLst>
                            <p:childTnLst>
                              <p:par>
                                <p:cTn id="160" presetID="10" presetClass="entr" presetSubtype="0" fill="hold" grpId="0" nodeType="clickEffect">
                                  <p:stCondLst>
                                    <p:cond delay="0"/>
                                  </p:stCondLst>
                                  <p:childTnLst>
                                    <p:set>
                                      <p:cBhvr>
                                        <p:cTn id="161" dur="1" fill="hold">
                                          <p:stCondLst>
                                            <p:cond delay="0"/>
                                          </p:stCondLst>
                                        </p:cTn>
                                        <p:tgtEl>
                                          <p:spTgt spid="53"/>
                                        </p:tgtEl>
                                        <p:attrNameLst>
                                          <p:attrName>style.visibility</p:attrName>
                                        </p:attrNameLst>
                                      </p:cBhvr>
                                      <p:to>
                                        <p:strVal val="visible"/>
                                      </p:to>
                                    </p:set>
                                    <p:animEffect transition="in" filter="fade">
                                      <p:cBhvr>
                                        <p:cTn id="162" dur="500"/>
                                        <p:tgtEl>
                                          <p:spTgt spid="53"/>
                                        </p:tgtEl>
                                      </p:cBhvr>
                                    </p:animEffect>
                                  </p:childTnLst>
                                </p:cTn>
                              </p:par>
                            </p:childTnLst>
                          </p:cTn>
                        </p:par>
                      </p:childTnLst>
                    </p:cTn>
                  </p:par>
                  <p:par>
                    <p:cTn id="163" fill="hold">
                      <p:stCondLst>
                        <p:cond delay="indefinite"/>
                      </p:stCondLst>
                      <p:childTnLst>
                        <p:par>
                          <p:cTn id="164" fill="hold">
                            <p:stCondLst>
                              <p:cond delay="0"/>
                            </p:stCondLst>
                            <p:childTnLst>
                              <p:par>
                                <p:cTn id="165" presetID="10" presetClass="entr" presetSubtype="0" fill="hold" nodeType="clickEffect">
                                  <p:stCondLst>
                                    <p:cond delay="0"/>
                                  </p:stCondLst>
                                  <p:childTnLst>
                                    <p:set>
                                      <p:cBhvr>
                                        <p:cTn id="166" dur="1" fill="hold">
                                          <p:stCondLst>
                                            <p:cond delay="0"/>
                                          </p:stCondLst>
                                        </p:cTn>
                                        <p:tgtEl>
                                          <p:spTgt spid="55"/>
                                        </p:tgtEl>
                                        <p:attrNameLst>
                                          <p:attrName>style.visibility</p:attrName>
                                        </p:attrNameLst>
                                      </p:cBhvr>
                                      <p:to>
                                        <p:strVal val="visible"/>
                                      </p:to>
                                    </p:set>
                                    <p:animEffect transition="in" filter="fade">
                                      <p:cBhvr>
                                        <p:cTn id="167" dur="500"/>
                                        <p:tgtEl>
                                          <p:spTgt spid="55"/>
                                        </p:tgtEl>
                                      </p:cBhvr>
                                    </p:animEffect>
                                  </p:childTnLst>
                                </p:cTn>
                              </p:par>
                            </p:childTnLst>
                          </p:cTn>
                        </p:par>
                      </p:childTnLst>
                    </p:cTn>
                  </p:par>
                  <p:par>
                    <p:cTn id="168" fill="hold">
                      <p:stCondLst>
                        <p:cond delay="indefinite"/>
                      </p:stCondLst>
                      <p:childTnLst>
                        <p:par>
                          <p:cTn id="169" fill="hold">
                            <p:stCondLst>
                              <p:cond delay="0"/>
                            </p:stCondLst>
                            <p:childTnLst>
                              <p:par>
                                <p:cTn id="170" presetID="10" presetClass="entr" presetSubtype="0" fill="hold" grpId="0" nodeType="clickEffect">
                                  <p:stCondLst>
                                    <p:cond delay="0"/>
                                  </p:stCondLst>
                                  <p:childTnLst>
                                    <p:set>
                                      <p:cBhvr>
                                        <p:cTn id="171" dur="1" fill="hold">
                                          <p:stCondLst>
                                            <p:cond delay="0"/>
                                          </p:stCondLst>
                                        </p:cTn>
                                        <p:tgtEl>
                                          <p:spTgt spid="56"/>
                                        </p:tgtEl>
                                        <p:attrNameLst>
                                          <p:attrName>style.visibility</p:attrName>
                                        </p:attrNameLst>
                                      </p:cBhvr>
                                      <p:to>
                                        <p:strVal val="visible"/>
                                      </p:to>
                                    </p:set>
                                    <p:animEffect transition="in" filter="fade">
                                      <p:cBhvr>
                                        <p:cTn id="172" dur="500"/>
                                        <p:tgtEl>
                                          <p:spTgt spid="56"/>
                                        </p:tgtEl>
                                      </p:cBhvr>
                                    </p:animEffect>
                                  </p:childTnLst>
                                </p:cTn>
                              </p:par>
                            </p:childTnLst>
                          </p:cTn>
                        </p:par>
                      </p:childTnLst>
                    </p:cTn>
                  </p:par>
                  <p:par>
                    <p:cTn id="173" fill="hold">
                      <p:stCondLst>
                        <p:cond delay="indefinite"/>
                      </p:stCondLst>
                      <p:childTnLst>
                        <p:par>
                          <p:cTn id="174" fill="hold">
                            <p:stCondLst>
                              <p:cond delay="0"/>
                            </p:stCondLst>
                            <p:childTnLst>
                              <p:par>
                                <p:cTn id="175" presetID="10" presetClass="entr" presetSubtype="0" fill="hold" grpId="0" nodeType="clickEffect">
                                  <p:stCondLst>
                                    <p:cond delay="0"/>
                                  </p:stCondLst>
                                  <p:childTnLst>
                                    <p:set>
                                      <p:cBhvr>
                                        <p:cTn id="176" dur="1" fill="hold">
                                          <p:stCondLst>
                                            <p:cond delay="0"/>
                                          </p:stCondLst>
                                        </p:cTn>
                                        <p:tgtEl>
                                          <p:spTgt spid="57"/>
                                        </p:tgtEl>
                                        <p:attrNameLst>
                                          <p:attrName>style.visibility</p:attrName>
                                        </p:attrNameLst>
                                      </p:cBhvr>
                                      <p:to>
                                        <p:strVal val="visible"/>
                                      </p:to>
                                    </p:set>
                                    <p:animEffect transition="in" filter="fade">
                                      <p:cBhvr>
                                        <p:cTn id="177" dur="500"/>
                                        <p:tgtEl>
                                          <p:spTgt spid="57"/>
                                        </p:tgtEl>
                                      </p:cBhvr>
                                    </p:animEffect>
                                  </p:childTnLst>
                                </p:cTn>
                              </p:par>
                            </p:childTnLst>
                          </p:cTn>
                        </p:par>
                      </p:childTnLst>
                    </p:cTn>
                  </p:par>
                  <p:par>
                    <p:cTn id="178" fill="hold">
                      <p:stCondLst>
                        <p:cond delay="indefinite"/>
                      </p:stCondLst>
                      <p:childTnLst>
                        <p:par>
                          <p:cTn id="179" fill="hold">
                            <p:stCondLst>
                              <p:cond delay="0"/>
                            </p:stCondLst>
                            <p:childTnLst>
                              <p:par>
                                <p:cTn id="180" presetID="10" presetClass="entr" presetSubtype="0" fill="hold" grpId="0" nodeType="clickEffect">
                                  <p:stCondLst>
                                    <p:cond delay="0"/>
                                  </p:stCondLst>
                                  <p:childTnLst>
                                    <p:set>
                                      <p:cBhvr>
                                        <p:cTn id="181" dur="1" fill="hold">
                                          <p:stCondLst>
                                            <p:cond delay="0"/>
                                          </p:stCondLst>
                                        </p:cTn>
                                        <p:tgtEl>
                                          <p:spTgt spid="58"/>
                                        </p:tgtEl>
                                        <p:attrNameLst>
                                          <p:attrName>style.visibility</p:attrName>
                                        </p:attrNameLst>
                                      </p:cBhvr>
                                      <p:to>
                                        <p:strVal val="visible"/>
                                      </p:to>
                                    </p:set>
                                    <p:animEffect transition="in" filter="fade">
                                      <p:cBhvr>
                                        <p:cTn id="182" dur="500"/>
                                        <p:tgtEl>
                                          <p:spTgt spid="58"/>
                                        </p:tgtEl>
                                      </p:cBhvr>
                                    </p:animEffect>
                                  </p:childTnLst>
                                </p:cTn>
                              </p:par>
                            </p:childTnLst>
                          </p:cTn>
                        </p:par>
                      </p:childTnLst>
                    </p:cTn>
                  </p:par>
                  <p:par>
                    <p:cTn id="183" fill="hold">
                      <p:stCondLst>
                        <p:cond delay="indefinite"/>
                      </p:stCondLst>
                      <p:childTnLst>
                        <p:par>
                          <p:cTn id="184" fill="hold">
                            <p:stCondLst>
                              <p:cond delay="0"/>
                            </p:stCondLst>
                            <p:childTnLst>
                              <p:par>
                                <p:cTn id="185" presetID="10" presetClass="entr" presetSubtype="0" fill="hold" grpId="0" nodeType="clickEffect">
                                  <p:stCondLst>
                                    <p:cond delay="0"/>
                                  </p:stCondLst>
                                  <p:childTnLst>
                                    <p:set>
                                      <p:cBhvr>
                                        <p:cTn id="186" dur="1" fill="hold">
                                          <p:stCondLst>
                                            <p:cond delay="0"/>
                                          </p:stCondLst>
                                        </p:cTn>
                                        <p:tgtEl>
                                          <p:spTgt spid="59"/>
                                        </p:tgtEl>
                                        <p:attrNameLst>
                                          <p:attrName>style.visibility</p:attrName>
                                        </p:attrNameLst>
                                      </p:cBhvr>
                                      <p:to>
                                        <p:strVal val="visible"/>
                                      </p:to>
                                    </p:set>
                                    <p:animEffect transition="in" filter="fade">
                                      <p:cBhvr>
                                        <p:cTn id="187" dur="500"/>
                                        <p:tgtEl>
                                          <p:spTgt spid="59"/>
                                        </p:tgtEl>
                                      </p:cBhvr>
                                    </p:animEffect>
                                  </p:childTnLst>
                                </p:cTn>
                              </p:par>
                            </p:childTnLst>
                          </p:cTn>
                        </p:par>
                      </p:childTnLst>
                    </p:cTn>
                  </p:par>
                  <p:par>
                    <p:cTn id="188" fill="hold">
                      <p:stCondLst>
                        <p:cond delay="indefinite"/>
                      </p:stCondLst>
                      <p:childTnLst>
                        <p:par>
                          <p:cTn id="189" fill="hold">
                            <p:stCondLst>
                              <p:cond delay="0"/>
                            </p:stCondLst>
                            <p:childTnLst>
                              <p:par>
                                <p:cTn id="190" presetID="10" presetClass="entr" presetSubtype="0" fill="hold" grpId="0" nodeType="clickEffect">
                                  <p:stCondLst>
                                    <p:cond delay="0"/>
                                  </p:stCondLst>
                                  <p:childTnLst>
                                    <p:set>
                                      <p:cBhvr>
                                        <p:cTn id="191" dur="1" fill="hold">
                                          <p:stCondLst>
                                            <p:cond delay="0"/>
                                          </p:stCondLst>
                                        </p:cTn>
                                        <p:tgtEl>
                                          <p:spTgt spid="60"/>
                                        </p:tgtEl>
                                        <p:attrNameLst>
                                          <p:attrName>style.visibility</p:attrName>
                                        </p:attrNameLst>
                                      </p:cBhvr>
                                      <p:to>
                                        <p:strVal val="visible"/>
                                      </p:to>
                                    </p:set>
                                    <p:animEffect transition="in" filter="fade">
                                      <p:cBhvr>
                                        <p:cTn id="192" dur="500"/>
                                        <p:tgtEl>
                                          <p:spTgt spid="60"/>
                                        </p:tgtEl>
                                      </p:cBhvr>
                                    </p:animEffect>
                                  </p:childTnLst>
                                </p:cTn>
                              </p:par>
                            </p:childTnLst>
                          </p:cTn>
                        </p:par>
                      </p:childTnLst>
                    </p:cTn>
                  </p:par>
                  <p:par>
                    <p:cTn id="193" fill="hold">
                      <p:stCondLst>
                        <p:cond delay="indefinite"/>
                      </p:stCondLst>
                      <p:childTnLst>
                        <p:par>
                          <p:cTn id="194" fill="hold">
                            <p:stCondLst>
                              <p:cond delay="0"/>
                            </p:stCondLst>
                            <p:childTnLst>
                              <p:par>
                                <p:cTn id="195" presetID="10" presetClass="entr" presetSubtype="0" fill="hold" grpId="0" nodeType="clickEffect">
                                  <p:stCondLst>
                                    <p:cond delay="0"/>
                                  </p:stCondLst>
                                  <p:childTnLst>
                                    <p:set>
                                      <p:cBhvr>
                                        <p:cTn id="196" dur="1" fill="hold">
                                          <p:stCondLst>
                                            <p:cond delay="0"/>
                                          </p:stCondLst>
                                        </p:cTn>
                                        <p:tgtEl>
                                          <p:spTgt spid="62"/>
                                        </p:tgtEl>
                                        <p:attrNameLst>
                                          <p:attrName>style.visibility</p:attrName>
                                        </p:attrNameLst>
                                      </p:cBhvr>
                                      <p:to>
                                        <p:strVal val="visible"/>
                                      </p:to>
                                    </p:set>
                                    <p:animEffect transition="in" filter="fade">
                                      <p:cBhvr>
                                        <p:cTn id="197" dur="500"/>
                                        <p:tgtEl>
                                          <p:spTgt spid="62"/>
                                        </p:tgtEl>
                                      </p:cBhvr>
                                    </p:animEffect>
                                  </p:childTnLst>
                                </p:cTn>
                              </p:par>
                            </p:childTnLst>
                          </p:cTn>
                        </p:par>
                      </p:childTnLst>
                    </p:cTn>
                  </p:par>
                  <p:par>
                    <p:cTn id="198" fill="hold">
                      <p:stCondLst>
                        <p:cond delay="indefinite"/>
                      </p:stCondLst>
                      <p:childTnLst>
                        <p:par>
                          <p:cTn id="199" fill="hold">
                            <p:stCondLst>
                              <p:cond delay="0"/>
                            </p:stCondLst>
                            <p:childTnLst>
                              <p:par>
                                <p:cTn id="200" presetID="10" presetClass="entr" presetSubtype="0" fill="hold" nodeType="clickEffect">
                                  <p:stCondLst>
                                    <p:cond delay="0"/>
                                  </p:stCondLst>
                                  <p:childTnLst>
                                    <p:set>
                                      <p:cBhvr>
                                        <p:cTn id="201" dur="1" fill="hold">
                                          <p:stCondLst>
                                            <p:cond delay="0"/>
                                          </p:stCondLst>
                                        </p:cTn>
                                        <p:tgtEl>
                                          <p:spTgt spid="66"/>
                                        </p:tgtEl>
                                        <p:attrNameLst>
                                          <p:attrName>style.visibility</p:attrName>
                                        </p:attrNameLst>
                                      </p:cBhvr>
                                      <p:to>
                                        <p:strVal val="visible"/>
                                      </p:to>
                                    </p:set>
                                    <p:animEffect transition="in" filter="fade">
                                      <p:cBhvr>
                                        <p:cTn id="202" dur="500"/>
                                        <p:tgtEl>
                                          <p:spTgt spid="66"/>
                                        </p:tgtEl>
                                      </p:cBhvr>
                                    </p:animEffect>
                                  </p:childTnLst>
                                </p:cTn>
                              </p:par>
                            </p:childTnLst>
                          </p:cTn>
                        </p:par>
                      </p:childTnLst>
                    </p:cTn>
                  </p:par>
                  <p:par>
                    <p:cTn id="203" fill="hold">
                      <p:stCondLst>
                        <p:cond delay="indefinite"/>
                      </p:stCondLst>
                      <p:childTnLst>
                        <p:par>
                          <p:cTn id="204" fill="hold">
                            <p:stCondLst>
                              <p:cond delay="0"/>
                            </p:stCondLst>
                            <p:childTnLst>
                              <p:par>
                                <p:cTn id="205" presetID="10" presetClass="entr" presetSubtype="0" fill="hold" grpId="0" nodeType="clickEffect">
                                  <p:stCondLst>
                                    <p:cond delay="0"/>
                                  </p:stCondLst>
                                  <p:childTnLst>
                                    <p:set>
                                      <p:cBhvr>
                                        <p:cTn id="206" dur="1" fill="hold">
                                          <p:stCondLst>
                                            <p:cond delay="0"/>
                                          </p:stCondLst>
                                        </p:cTn>
                                        <p:tgtEl>
                                          <p:spTgt spid="67"/>
                                        </p:tgtEl>
                                        <p:attrNameLst>
                                          <p:attrName>style.visibility</p:attrName>
                                        </p:attrNameLst>
                                      </p:cBhvr>
                                      <p:to>
                                        <p:strVal val="visible"/>
                                      </p:to>
                                    </p:set>
                                    <p:animEffect transition="in" filter="fade">
                                      <p:cBhvr>
                                        <p:cTn id="207" dur="500"/>
                                        <p:tgtEl>
                                          <p:spTgt spid="67"/>
                                        </p:tgtEl>
                                      </p:cBhvr>
                                    </p:animEffect>
                                  </p:childTnLst>
                                </p:cTn>
                              </p:par>
                            </p:childTnLst>
                          </p:cTn>
                        </p:par>
                      </p:childTnLst>
                    </p:cTn>
                  </p:par>
                  <p:par>
                    <p:cTn id="208" fill="hold">
                      <p:stCondLst>
                        <p:cond delay="indefinite"/>
                      </p:stCondLst>
                      <p:childTnLst>
                        <p:par>
                          <p:cTn id="209" fill="hold">
                            <p:stCondLst>
                              <p:cond delay="0"/>
                            </p:stCondLst>
                            <p:childTnLst>
                              <p:par>
                                <p:cTn id="210" presetID="10" presetClass="entr" presetSubtype="0" fill="hold" nodeType="clickEffect">
                                  <p:stCondLst>
                                    <p:cond delay="0"/>
                                  </p:stCondLst>
                                  <p:childTnLst>
                                    <p:set>
                                      <p:cBhvr>
                                        <p:cTn id="211" dur="1" fill="hold">
                                          <p:stCondLst>
                                            <p:cond delay="0"/>
                                          </p:stCondLst>
                                        </p:cTn>
                                        <p:tgtEl>
                                          <p:spTgt spid="69"/>
                                        </p:tgtEl>
                                        <p:attrNameLst>
                                          <p:attrName>style.visibility</p:attrName>
                                        </p:attrNameLst>
                                      </p:cBhvr>
                                      <p:to>
                                        <p:strVal val="visible"/>
                                      </p:to>
                                    </p:set>
                                    <p:animEffect transition="in" filter="fade">
                                      <p:cBhvr>
                                        <p:cTn id="212" dur="500"/>
                                        <p:tgtEl>
                                          <p:spTgt spid="69"/>
                                        </p:tgtEl>
                                      </p:cBhvr>
                                    </p:animEffect>
                                  </p:childTnLst>
                                </p:cTn>
                              </p:par>
                            </p:childTnLst>
                          </p:cTn>
                        </p:par>
                      </p:childTnLst>
                    </p:cTn>
                  </p:par>
                  <p:par>
                    <p:cTn id="213" fill="hold">
                      <p:stCondLst>
                        <p:cond delay="indefinite"/>
                      </p:stCondLst>
                      <p:childTnLst>
                        <p:par>
                          <p:cTn id="214" fill="hold">
                            <p:stCondLst>
                              <p:cond delay="0"/>
                            </p:stCondLst>
                            <p:childTnLst>
                              <p:par>
                                <p:cTn id="215" presetID="10" presetClass="entr" presetSubtype="0" fill="hold" grpId="0" nodeType="clickEffect">
                                  <p:stCondLst>
                                    <p:cond delay="0"/>
                                  </p:stCondLst>
                                  <p:childTnLst>
                                    <p:set>
                                      <p:cBhvr>
                                        <p:cTn id="216" dur="1" fill="hold">
                                          <p:stCondLst>
                                            <p:cond delay="0"/>
                                          </p:stCondLst>
                                        </p:cTn>
                                        <p:tgtEl>
                                          <p:spTgt spid="70"/>
                                        </p:tgtEl>
                                        <p:attrNameLst>
                                          <p:attrName>style.visibility</p:attrName>
                                        </p:attrNameLst>
                                      </p:cBhvr>
                                      <p:to>
                                        <p:strVal val="visible"/>
                                      </p:to>
                                    </p:set>
                                    <p:animEffect transition="in" filter="fade">
                                      <p:cBhvr>
                                        <p:cTn id="217" dur="500"/>
                                        <p:tgtEl>
                                          <p:spTgt spid="70"/>
                                        </p:tgtEl>
                                      </p:cBhvr>
                                    </p:animEffect>
                                  </p:childTnLst>
                                </p:cTn>
                              </p:par>
                            </p:childTnLst>
                          </p:cTn>
                        </p:par>
                      </p:childTnLst>
                    </p:cTn>
                  </p:par>
                  <p:par>
                    <p:cTn id="218" fill="hold">
                      <p:stCondLst>
                        <p:cond delay="indefinite"/>
                      </p:stCondLst>
                      <p:childTnLst>
                        <p:par>
                          <p:cTn id="219" fill="hold">
                            <p:stCondLst>
                              <p:cond delay="0"/>
                            </p:stCondLst>
                            <p:childTnLst>
                              <p:par>
                                <p:cTn id="220" presetID="10" presetClass="entr" presetSubtype="0" fill="hold" nodeType="clickEffect">
                                  <p:stCondLst>
                                    <p:cond delay="0"/>
                                  </p:stCondLst>
                                  <p:childTnLst>
                                    <p:set>
                                      <p:cBhvr>
                                        <p:cTn id="221" dur="1" fill="hold">
                                          <p:stCondLst>
                                            <p:cond delay="0"/>
                                          </p:stCondLst>
                                        </p:cTn>
                                        <p:tgtEl>
                                          <p:spTgt spid="72"/>
                                        </p:tgtEl>
                                        <p:attrNameLst>
                                          <p:attrName>style.visibility</p:attrName>
                                        </p:attrNameLst>
                                      </p:cBhvr>
                                      <p:to>
                                        <p:strVal val="visible"/>
                                      </p:to>
                                    </p:set>
                                    <p:animEffect transition="in" filter="fade">
                                      <p:cBhvr>
                                        <p:cTn id="222" dur="500"/>
                                        <p:tgtEl>
                                          <p:spTgt spid="72"/>
                                        </p:tgtEl>
                                      </p:cBhvr>
                                    </p:animEffect>
                                  </p:childTnLst>
                                </p:cTn>
                              </p:par>
                            </p:childTnLst>
                          </p:cTn>
                        </p:par>
                      </p:childTnLst>
                    </p:cTn>
                  </p:par>
                  <p:par>
                    <p:cTn id="223" fill="hold">
                      <p:stCondLst>
                        <p:cond delay="indefinite"/>
                      </p:stCondLst>
                      <p:childTnLst>
                        <p:par>
                          <p:cTn id="224" fill="hold">
                            <p:stCondLst>
                              <p:cond delay="0"/>
                            </p:stCondLst>
                            <p:childTnLst>
                              <p:par>
                                <p:cTn id="225" presetID="10" presetClass="entr" presetSubtype="0" fill="hold" grpId="0" nodeType="clickEffect">
                                  <p:stCondLst>
                                    <p:cond delay="0"/>
                                  </p:stCondLst>
                                  <p:childTnLst>
                                    <p:set>
                                      <p:cBhvr>
                                        <p:cTn id="226" dur="1" fill="hold">
                                          <p:stCondLst>
                                            <p:cond delay="0"/>
                                          </p:stCondLst>
                                        </p:cTn>
                                        <p:tgtEl>
                                          <p:spTgt spid="73"/>
                                        </p:tgtEl>
                                        <p:attrNameLst>
                                          <p:attrName>style.visibility</p:attrName>
                                        </p:attrNameLst>
                                      </p:cBhvr>
                                      <p:to>
                                        <p:strVal val="visible"/>
                                      </p:to>
                                    </p:set>
                                    <p:animEffect transition="in" filter="fade">
                                      <p:cBhvr>
                                        <p:cTn id="227" dur="500"/>
                                        <p:tgtEl>
                                          <p:spTgt spid="73"/>
                                        </p:tgtEl>
                                      </p:cBhvr>
                                    </p:animEffect>
                                  </p:childTnLst>
                                </p:cTn>
                              </p:par>
                            </p:childTnLst>
                          </p:cTn>
                        </p:par>
                      </p:childTnLst>
                    </p:cTn>
                  </p:par>
                  <p:par>
                    <p:cTn id="228" fill="hold">
                      <p:stCondLst>
                        <p:cond delay="indefinite"/>
                      </p:stCondLst>
                      <p:childTnLst>
                        <p:par>
                          <p:cTn id="229" fill="hold">
                            <p:stCondLst>
                              <p:cond delay="0"/>
                            </p:stCondLst>
                            <p:childTnLst>
                              <p:par>
                                <p:cTn id="230" presetID="10" presetClass="entr" presetSubtype="0" fill="hold" grpId="0" nodeType="clickEffect">
                                  <p:stCondLst>
                                    <p:cond delay="0"/>
                                  </p:stCondLst>
                                  <p:childTnLst>
                                    <p:set>
                                      <p:cBhvr>
                                        <p:cTn id="231" dur="1" fill="hold">
                                          <p:stCondLst>
                                            <p:cond delay="0"/>
                                          </p:stCondLst>
                                        </p:cTn>
                                        <p:tgtEl>
                                          <p:spTgt spid="74"/>
                                        </p:tgtEl>
                                        <p:attrNameLst>
                                          <p:attrName>style.visibility</p:attrName>
                                        </p:attrNameLst>
                                      </p:cBhvr>
                                      <p:to>
                                        <p:strVal val="visible"/>
                                      </p:to>
                                    </p:set>
                                    <p:animEffect transition="in" filter="fade">
                                      <p:cBhvr>
                                        <p:cTn id="232" dur="500"/>
                                        <p:tgtEl>
                                          <p:spTgt spid="74"/>
                                        </p:tgtEl>
                                      </p:cBhvr>
                                    </p:animEffect>
                                  </p:childTnLst>
                                </p:cTn>
                              </p:par>
                            </p:childTnLst>
                          </p:cTn>
                        </p:par>
                      </p:childTnLst>
                    </p:cTn>
                  </p:par>
                  <p:par>
                    <p:cTn id="233" fill="hold">
                      <p:stCondLst>
                        <p:cond delay="indefinite"/>
                      </p:stCondLst>
                      <p:childTnLst>
                        <p:par>
                          <p:cTn id="234" fill="hold">
                            <p:stCondLst>
                              <p:cond delay="0"/>
                            </p:stCondLst>
                            <p:childTnLst>
                              <p:par>
                                <p:cTn id="235" presetID="10" presetClass="entr" presetSubtype="0" fill="hold" nodeType="clickEffect">
                                  <p:stCondLst>
                                    <p:cond delay="0"/>
                                  </p:stCondLst>
                                  <p:childTnLst>
                                    <p:set>
                                      <p:cBhvr>
                                        <p:cTn id="236" dur="1" fill="hold">
                                          <p:stCondLst>
                                            <p:cond delay="0"/>
                                          </p:stCondLst>
                                        </p:cTn>
                                        <p:tgtEl>
                                          <p:spTgt spid="76"/>
                                        </p:tgtEl>
                                        <p:attrNameLst>
                                          <p:attrName>style.visibility</p:attrName>
                                        </p:attrNameLst>
                                      </p:cBhvr>
                                      <p:to>
                                        <p:strVal val="visible"/>
                                      </p:to>
                                    </p:set>
                                    <p:animEffect transition="in" filter="fade">
                                      <p:cBhvr>
                                        <p:cTn id="237" dur="500"/>
                                        <p:tgtEl>
                                          <p:spTgt spid="76"/>
                                        </p:tgtEl>
                                      </p:cBhvr>
                                    </p:animEffect>
                                  </p:childTnLst>
                                </p:cTn>
                              </p:par>
                            </p:childTnLst>
                          </p:cTn>
                        </p:par>
                      </p:childTnLst>
                    </p:cTn>
                  </p:par>
                  <p:par>
                    <p:cTn id="238" fill="hold">
                      <p:stCondLst>
                        <p:cond delay="indefinite"/>
                      </p:stCondLst>
                      <p:childTnLst>
                        <p:par>
                          <p:cTn id="239" fill="hold">
                            <p:stCondLst>
                              <p:cond delay="0"/>
                            </p:stCondLst>
                            <p:childTnLst>
                              <p:par>
                                <p:cTn id="240" presetID="10" presetClass="entr" presetSubtype="0" fill="hold" grpId="0" nodeType="clickEffect">
                                  <p:stCondLst>
                                    <p:cond delay="0"/>
                                  </p:stCondLst>
                                  <p:childTnLst>
                                    <p:set>
                                      <p:cBhvr>
                                        <p:cTn id="241" dur="1" fill="hold">
                                          <p:stCondLst>
                                            <p:cond delay="0"/>
                                          </p:stCondLst>
                                        </p:cTn>
                                        <p:tgtEl>
                                          <p:spTgt spid="77"/>
                                        </p:tgtEl>
                                        <p:attrNameLst>
                                          <p:attrName>style.visibility</p:attrName>
                                        </p:attrNameLst>
                                      </p:cBhvr>
                                      <p:to>
                                        <p:strVal val="visible"/>
                                      </p:to>
                                    </p:set>
                                    <p:animEffect transition="in" filter="fade">
                                      <p:cBhvr>
                                        <p:cTn id="242" dur="500"/>
                                        <p:tgtEl>
                                          <p:spTgt spid="77"/>
                                        </p:tgtEl>
                                      </p:cBhvr>
                                    </p:animEffect>
                                  </p:childTnLst>
                                </p:cTn>
                              </p:par>
                            </p:childTnLst>
                          </p:cTn>
                        </p:par>
                      </p:childTnLst>
                    </p:cTn>
                  </p:par>
                  <p:par>
                    <p:cTn id="243" fill="hold">
                      <p:stCondLst>
                        <p:cond delay="indefinite"/>
                      </p:stCondLst>
                      <p:childTnLst>
                        <p:par>
                          <p:cTn id="244" fill="hold">
                            <p:stCondLst>
                              <p:cond delay="0"/>
                            </p:stCondLst>
                            <p:childTnLst>
                              <p:par>
                                <p:cTn id="245" presetID="10" presetClass="entr" presetSubtype="0" fill="hold" nodeType="clickEffect">
                                  <p:stCondLst>
                                    <p:cond delay="0"/>
                                  </p:stCondLst>
                                  <p:childTnLst>
                                    <p:set>
                                      <p:cBhvr>
                                        <p:cTn id="246" dur="1" fill="hold">
                                          <p:stCondLst>
                                            <p:cond delay="0"/>
                                          </p:stCondLst>
                                        </p:cTn>
                                        <p:tgtEl>
                                          <p:spTgt spid="79"/>
                                        </p:tgtEl>
                                        <p:attrNameLst>
                                          <p:attrName>style.visibility</p:attrName>
                                        </p:attrNameLst>
                                      </p:cBhvr>
                                      <p:to>
                                        <p:strVal val="visible"/>
                                      </p:to>
                                    </p:set>
                                    <p:animEffect transition="in" filter="fade">
                                      <p:cBhvr>
                                        <p:cTn id="247" dur="500"/>
                                        <p:tgtEl>
                                          <p:spTgt spid="79"/>
                                        </p:tgtEl>
                                      </p:cBhvr>
                                    </p:animEffect>
                                  </p:childTnLst>
                                </p:cTn>
                              </p:par>
                            </p:childTnLst>
                          </p:cTn>
                        </p:par>
                      </p:childTnLst>
                    </p:cTn>
                  </p:par>
                  <p:par>
                    <p:cTn id="248" fill="hold">
                      <p:stCondLst>
                        <p:cond delay="indefinite"/>
                      </p:stCondLst>
                      <p:childTnLst>
                        <p:par>
                          <p:cTn id="249" fill="hold">
                            <p:stCondLst>
                              <p:cond delay="0"/>
                            </p:stCondLst>
                            <p:childTnLst>
                              <p:par>
                                <p:cTn id="250" presetID="10" presetClass="entr" presetSubtype="0" fill="hold" grpId="0" nodeType="clickEffect">
                                  <p:stCondLst>
                                    <p:cond delay="0"/>
                                  </p:stCondLst>
                                  <p:childTnLst>
                                    <p:set>
                                      <p:cBhvr>
                                        <p:cTn id="251" dur="1" fill="hold">
                                          <p:stCondLst>
                                            <p:cond delay="0"/>
                                          </p:stCondLst>
                                        </p:cTn>
                                        <p:tgtEl>
                                          <p:spTgt spid="81"/>
                                        </p:tgtEl>
                                        <p:attrNameLst>
                                          <p:attrName>style.visibility</p:attrName>
                                        </p:attrNameLst>
                                      </p:cBhvr>
                                      <p:to>
                                        <p:strVal val="visible"/>
                                      </p:to>
                                    </p:set>
                                    <p:animEffect transition="in" filter="fade">
                                      <p:cBhvr>
                                        <p:cTn id="252" dur="500"/>
                                        <p:tgtEl>
                                          <p:spTgt spid="81"/>
                                        </p:tgtEl>
                                      </p:cBhvr>
                                    </p:animEffect>
                                  </p:childTnLst>
                                </p:cTn>
                              </p:par>
                            </p:childTnLst>
                          </p:cTn>
                        </p:par>
                      </p:childTnLst>
                    </p:cTn>
                  </p:par>
                  <p:par>
                    <p:cTn id="253" fill="hold">
                      <p:stCondLst>
                        <p:cond delay="indefinite"/>
                      </p:stCondLst>
                      <p:childTnLst>
                        <p:par>
                          <p:cTn id="254" fill="hold">
                            <p:stCondLst>
                              <p:cond delay="0"/>
                            </p:stCondLst>
                            <p:childTnLst>
                              <p:par>
                                <p:cTn id="255" presetID="10" presetClass="entr" presetSubtype="0" fill="hold" grpId="0" nodeType="clickEffect">
                                  <p:stCondLst>
                                    <p:cond delay="0"/>
                                  </p:stCondLst>
                                  <p:childTnLst>
                                    <p:set>
                                      <p:cBhvr>
                                        <p:cTn id="256" dur="1" fill="hold">
                                          <p:stCondLst>
                                            <p:cond delay="0"/>
                                          </p:stCondLst>
                                        </p:cTn>
                                        <p:tgtEl>
                                          <p:spTgt spid="80"/>
                                        </p:tgtEl>
                                        <p:attrNameLst>
                                          <p:attrName>style.visibility</p:attrName>
                                        </p:attrNameLst>
                                      </p:cBhvr>
                                      <p:to>
                                        <p:strVal val="visible"/>
                                      </p:to>
                                    </p:set>
                                    <p:animEffect transition="in" filter="fade">
                                      <p:cBhvr>
                                        <p:cTn id="257" dur="500"/>
                                        <p:tgtEl>
                                          <p:spTgt spid="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7" grpId="0" animBg="1"/>
      <p:bldP spid="11" grpId="0" animBg="1"/>
      <p:bldP spid="12" grpId="0" animBg="1"/>
      <p:bldP spid="15" grpId="0" animBg="1"/>
      <p:bldP spid="18" grpId="0" animBg="1"/>
      <p:bldP spid="20" grpId="0" animBg="1"/>
      <p:bldP spid="22" grpId="0" animBg="1"/>
      <p:bldP spid="24" grpId="0" animBg="1"/>
      <p:bldP spid="28" grpId="0" animBg="1"/>
      <p:bldP spid="31" grpId="0" animBg="1"/>
      <p:bldP spid="34" grpId="0" animBg="1"/>
      <p:bldP spid="37" grpId="0" animBg="1"/>
      <p:bldP spid="39" grpId="0" animBg="1"/>
      <p:bldP spid="41" grpId="0" animBg="1"/>
      <p:bldP spid="44" grpId="0" animBg="1"/>
      <p:bldP spid="45" grpId="0" animBg="1"/>
      <p:bldP spid="47" grpId="0" animBg="1"/>
      <p:bldP spid="50" grpId="0" animBg="1"/>
      <p:bldP spid="51" grpId="0" animBg="1"/>
      <p:bldP spid="52" grpId="0" animBg="1"/>
      <p:bldP spid="53" grpId="0" animBg="1"/>
      <p:bldP spid="56" grpId="0" animBg="1"/>
      <p:bldP spid="57" grpId="0" animBg="1"/>
      <p:bldP spid="58" grpId="0" animBg="1"/>
      <p:bldP spid="59" grpId="0" animBg="1"/>
      <p:bldP spid="60" grpId="0" animBg="1"/>
      <p:bldP spid="62" grpId="0" animBg="1"/>
      <p:bldP spid="67" grpId="0" animBg="1"/>
      <p:bldP spid="70" grpId="0" animBg="1"/>
      <p:bldP spid="73" grpId="0" animBg="1"/>
      <p:bldP spid="74" grpId="0" animBg="1"/>
      <p:bldP spid="77" grpId="0" animBg="1"/>
      <p:bldP spid="80" grpId="0" animBg="1"/>
      <p:bldP spid="81"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A1023F-F727-5B1A-01D0-F75B44B3B68D}"/>
            </a:ext>
          </a:extLst>
        </p:cNvPr>
        <p:cNvGrpSpPr/>
        <p:nvPr/>
      </p:nvGrpSpPr>
      <p:grpSpPr>
        <a:xfrm>
          <a:off x="0" y="0"/>
          <a:ext cx="0" cy="0"/>
          <a:chOff x="0" y="0"/>
          <a:chExt cx="0" cy="0"/>
        </a:xfrm>
      </p:grpSpPr>
      <p:graphicFrame>
        <p:nvGraphicFramePr>
          <p:cNvPr id="3" name="Diagramma 2">
            <a:extLst>
              <a:ext uri="{FF2B5EF4-FFF2-40B4-BE49-F238E27FC236}">
                <a16:creationId xmlns:a16="http://schemas.microsoft.com/office/drawing/2014/main" id="{2BC308B4-BAD5-F136-0AD0-2DCFF67578B4}"/>
              </a:ext>
            </a:extLst>
          </p:cNvPr>
          <p:cNvGraphicFramePr/>
          <p:nvPr>
            <p:extLst>
              <p:ext uri="{D42A27DB-BD31-4B8C-83A1-F6EECF244321}">
                <p14:modId xmlns:p14="http://schemas.microsoft.com/office/powerpoint/2010/main" val="1911690722"/>
              </p:ext>
            </p:extLst>
          </p:nvPr>
        </p:nvGraphicFramePr>
        <p:xfrm>
          <a:off x="669242" y="172026"/>
          <a:ext cx="7776864" cy="6463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Ovale 7">
            <a:extLst>
              <a:ext uri="{FF2B5EF4-FFF2-40B4-BE49-F238E27FC236}">
                <a16:creationId xmlns:a16="http://schemas.microsoft.com/office/drawing/2014/main" id="{FE015E33-B2A9-259A-4520-CB1151513EF8}"/>
              </a:ext>
            </a:extLst>
          </p:cNvPr>
          <p:cNvSpPr/>
          <p:nvPr/>
        </p:nvSpPr>
        <p:spPr>
          <a:xfrm>
            <a:off x="271128" y="152366"/>
            <a:ext cx="1080120" cy="6955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4" name="Immagine 3">
            <a:extLst>
              <a:ext uri="{FF2B5EF4-FFF2-40B4-BE49-F238E27FC236}">
                <a16:creationId xmlns:a16="http://schemas.microsoft.com/office/drawing/2014/main" id="{0D9A38EB-C785-FB19-F1C9-A65BC9CA4FFB}"/>
              </a:ext>
            </a:extLst>
          </p:cNvPr>
          <p:cNvPicPr>
            <a:picLocks noChangeAspect="1"/>
          </p:cNvPicPr>
          <p:nvPr/>
        </p:nvPicPr>
        <p:blipFill>
          <a:blip r:embed="rId7"/>
          <a:stretch>
            <a:fillRect/>
          </a:stretch>
        </p:blipFill>
        <p:spPr>
          <a:xfrm>
            <a:off x="1115616" y="1052736"/>
            <a:ext cx="7500834" cy="5400600"/>
          </a:xfrm>
          <a:prstGeom prst="rect">
            <a:avLst/>
          </a:prstGeom>
        </p:spPr>
      </p:pic>
    </p:spTree>
    <p:extLst>
      <p:ext uri="{BB962C8B-B14F-4D97-AF65-F5344CB8AC3E}">
        <p14:creationId xmlns:p14="http://schemas.microsoft.com/office/powerpoint/2010/main" val="4061136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4C0A8B-844E-EE49-6FE1-32EF47FA0AC7}"/>
            </a:ext>
          </a:extLst>
        </p:cNvPr>
        <p:cNvGrpSpPr/>
        <p:nvPr/>
      </p:nvGrpSpPr>
      <p:grpSpPr>
        <a:xfrm>
          <a:off x="0" y="0"/>
          <a:ext cx="0" cy="0"/>
          <a:chOff x="0" y="0"/>
          <a:chExt cx="0" cy="0"/>
        </a:xfrm>
      </p:grpSpPr>
      <p:graphicFrame>
        <p:nvGraphicFramePr>
          <p:cNvPr id="3" name="Diagramma 2">
            <a:extLst>
              <a:ext uri="{FF2B5EF4-FFF2-40B4-BE49-F238E27FC236}">
                <a16:creationId xmlns:a16="http://schemas.microsoft.com/office/drawing/2014/main" id="{853F521F-B91C-2305-FDB1-DF1F73B8A5E4}"/>
              </a:ext>
            </a:extLst>
          </p:cNvPr>
          <p:cNvGraphicFramePr/>
          <p:nvPr>
            <p:extLst>
              <p:ext uri="{D42A27DB-BD31-4B8C-83A1-F6EECF244321}">
                <p14:modId xmlns:p14="http://schemas.microsoft.com/office/powerpoint/2010/main" val="1166253759"/>
              </p:ext>
            </p:extLst>
          </p:nvPr>
        </p:nvGraphicFramePr>
        <p:xfrm>
          <a:off x="669242" y="172026"/>
          <a:ext cx="7776864" cy="6463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Ovale 7">
            <a:extLst>
              <a:ext uri="{FF2B5EF4-FFF2-40B4-BE49-F238E27FC236}">
                <a16:creationId xmlns:a16="http://schemas.microsoft.com/office/drawing/2014/main" id="{F259F4B2-DB2C-19CD-B9D9-4B77F2A212A7}"/>
              </a:ext>
            </a:extLst>
          </p:cNvPr>
          <p:cNvSpPr/>
          <p:nvPr/>
        </p:nvSpPr>
        <p:spPr>
          <a:xfrm>
            <a:off x="271128" y="152366"/>
            <a:ext cx="1080120" cy="6955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5" name="Immagine 4">
            <a:extLst>
              <a:ext uri="{FF2B5EF4-FFF2-40B4-BE49-F238E27FC236}">
                <a16:creationId xmlns:a16="http://schemas.microsoft.com/office/drawing/2014/main" id="{A1F06A65-4C7B-B2DC-418D-847FD99BB1F7}"/>
              </a:ext>
            </a:extLst>
          </p:cNvPr>
          <p:cNvPicPr>
            <a:picLocks noChangeAspect="1"/>
          </p:cNvPicPr>
          <p:nvPr/>
        </p:nvPicPr>
        <p:blipFill>
          <a:blip r:embed="rId7"/>
          <a:stretch>
            <a:fillRect/>
          </a:stretch>
        </p:blipFill>
        <p:spPr>
          <a:xfrm>
            <a:off x="1348460" y="1052736"/>
            <a:ext cx="6447079" cy="2530059"/>
          </a:xfrm>
          <a:prstGeom prst="rect">
            <a:avLst/>
          </a:prstGeom>
        </p:spPr>
      </p:pic>
      <p:sp>
        <p:nvSpPr>
          <p:cNvPr id="6" name="Ovale 5">
            <a:extLst>
              <a:ext uri="{FF2B5EF4-FFF2-40B4-BE49-F238E27FC236}">
                <a16:creationId xmlns:a16="http://schemas.microsoft.com/office/drawing/2014/main" id="{C169DD04-F194-5D4B-4C80-30412DB9FFF1}"/>
              </a:ext>
            </a:extLst>
          </p:cNvPr>
          <p:cNvSpPr/>
          <p:nvPr/>
        </p:nvSpPr>
        <p:spPr>
          <a:xfrm>
            <a:off x="1379060" y="1662088"/>
            <a:ext cx="1080120" cy="6955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9" name="Immagine 8">
            <a:extLst>
              <a:ext uri="{FF2B5EF4-FFF2-40B4-BE49-F238E27FC236}">
                <a16:creationId xmlns:a16="http://schemas.microsoft.com/office/drawing/2014/main" id="{9BE672D1-B9D1-EC4B-A52B-2C5DCA3548C2}"/>
              </a:ext>
            </a:extLst>
          </p:cNvPr>
          <p:cNvPicPr>
            <a:picLocks noChangeAspect="1"/>
          </p:cNvPicPr>
          <p:nvPr/>
        </p:nvPicPr>
        <p:blipFill>
          <a:blip r:embed="rId8"/>
          <a:stretch>
            <a:fillRect/>
          </a:stretch>
        </p:blipFill>
        <p:spPr>
          <a:xfrm>
            <a:off x="1371513" y="3787576"/>
            <a:ext cx="6187976" cy="1920406"/>
          </a:xfrm>
          <a:prstGeom prst="rect">
            <a:avLst/>
          </a:prstGeom>
        </p:spPr>
      </p:pic>
      <p:sp>
        <p:nvSpPr>
          <p:cNvPr id="10" name="Ovale 9">
            <a:extLst>
              <a:ext uri="{FF2B5EF4-FFF2-40B4-BE49-F238E27FC236}">
                <a16:creationId xmlns:a16="http://schemas.microsoft.com/office/drawing/2014/main" id="{AAE8BB26-2ABE-8EAD-ADEB-BDAAEF69B0E2}"/>
              </a:ext>
            </a:extLst>
          </p:cNvPr>
          <p:cNvSpPr/>
          <p:nvPr/>
        </p:nvSpPr>
        <p:spPr>
          <a:xfrm>
            <a:off x="1187624" y="5068281"/>
            <a:ext cx="1080120" cy="6955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760027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6" grpId="0" animBg="1"/>
      <p:bldP spid="10"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E3D8EF-13D0-2608-9B44-7AC9CC980D59}"/>
            </a:ext>
          </a:extLst>
        </p:cNvPr>
        <p:cNvGrpSpPr/>
        <p:nvPr/>
      </p:nvGrpSpPr>
      <p:grpSpPr>
        <a:xfrm>
          <a:off x="0" y="0"/>
          <a:ext cx="0" cy="0"/>
          <a:chOff x="0" y="0"/>
          <a:chExt cx="0" cy="0"/>
        </a:xfrm>
      </p:grpSpPr>
      <p:graphicFrame>
        <p:nvGraphicFramePr>
          <p:cNvPr id="3" name="Diagramma 2">
            <a:extLst>
              <a:ext uri="{FF2B5EF4-FFF2-40B4-BE49-F238E27FC236}">
                <a16:creationId xmlns:a16="http://schemas.microsoft.com/office/drawing/2014/main" id="{CD7048DD-74F5-8BD1-EF68-416C4ED29FE7}"/>
              </a:ext>
            </a:extLst>
          </p:cNvPr>
          <p:cNvGraphicFramePr/>
          <p:nvPr>
            <p:extLst>
              <p:ext uri="{D42A27DB-BD31-4B8C-83A1-F6EECF244321}">
                <p14:modId xmlns:p14="http://schemas.microsoft.com/office/powerpoint/2010/main" val="1012694308"/>
              </p:ext>
            </p:extLst>
          </p:nvPr>
        </p:nvGraphicFramePr>
        <p:xfrm>
          <a:off x="669242" y="172026"/>
          <a:ext cx="7776864" cy="6463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Ovale 7">
            <a:extLst>
              <a:ext uri="{FF2B5EF4-FFF2-40B4-BE49-F238E27FC236}">
                <a16:creationId xmlns:a16="http://schemas.microsoft.com/office/drawing/2014/main" id="{197BDED4-526D-5133-1008-6C272BC3CCB2}"/>
              </a:ext>
            </a:extLst>
          </p:cNvPr>
          <p:cNvSpPr/>
          <p:nvPr/>
        </p:nvSpPr>
        <p:spPr>
          <a:xfrm>
            <a:off x="271128" y="152366"/>
            <a:ext cx="1080120" cy="6955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4" name="Immagine 3">
            <a:extLst>
              <a:ext uri="{FF2B5EF4-FFF2-40B4-BE49-F238E27FC236}">
                <a16:creationId xmlns:a16="http://schemas.microsoft.com/office/drawing/2014/main" id="{FF7750A1-59DC-5319-C124-F4879441A995}"/>
              </a:ext>
            </a:extLst>
          </p:cNvPr>
          <p:cNvPicPr>
            <a:picLocks noChangeAspect="1"/>
          </p:cNvPicPr>
          <p:nvPr/>
        </p:nvPicPr>
        <p:blipFill>
          <a:blip r:embed="rId7"/>
          <a:stretch>
            <a:fillRect/>
          </a:stretch>
        </p:blipFill>
        <p:spPr>
          <a:xfrm>
            <a:off x="971600" y="980728"/>
            <a:ext cx="6843353" cy="2057578"/>
          </a:xfrm>
          <a:prstGeom prst="rect">
            <a:avLst/>
          </a:prstGeom>
        </p:spPr>
      </p:pic>
      <p:sp>
        <p:nvSpPr>
          <p:cNvPr id="5" name="Ovale 4">
            <a:extLst>
              <a:ext uri="{FF2B5EF4-FFF2-40B4-BE49-F238E27FC236}">
                <a16:creationId xmlns:a16="http://schemas.microsoft.com/office/drawing/2014/main" id="{91322363-D60F-478D-8011-6056AA2B4EFE}"/>
              </a:ext>
            </a:extLst>
          </p:cNvPr>
          <p:cNvSpPr/>
          <p:nvPr/>
        </p:nvSpPr>
        <p:spPr>
          <a:xfrm>
            <a:off x="1115616" y="1661722"/>
            <a:ext cx="1080120" cy="6955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7" name="Immagine 6">
            <a:extLst>
              <a:ext uri="{FF2B5EF4-FFF2-40B4-BE49-F238E27FC236}">
                <a16:creationId xmlns:a16="http://schemas.microsoft.com/office/drawing/2014/main" id="{2F2F5AC8-FB60-4797-3106-E7E734929622}"/>
              </a:ext>
            </a:extLst>
          </p:cNvPr>
          <p:cNvPicPr>
            <a:picLocks noChangeAspect="1"/>
          </p:cNvPicPr>
          <p:nvPr/>
        </p:nvPicPr>
        <p:blipFill>
          <a:blip r:embed="rId8"/>
          <a:stretch>
            <a:fillRect/>
          </a:stretch>
        </p:blipFill>
        <p:spPr>
          <a:xfrm>
            <a:off x="997303" y="3200677"/>
            <a:ext cx="6233700" cy="1920406"/>
          </a:xfrm>
          <a:prstGeom prst="rect">
            <a:avLst/>
          </a:prstGeom>
        </p:spPr>
      </p:pic>
      <p:sp>
        <p:nvSpPr>
          <p:cNvPr id="9" name="Ovale 8">
            <a:extLst>
              <a:ext uri="{FF2B5EF4-FFF2-40B4-BE49-F238E27FC236}">
                <a16:creationId xmlns:a16="http://schemas.microsoft.com/office/drawing/2014/main" id="{C92C1C9B-EA94-AC9A-DD3D-44CDEAC60E25}"/>
              </a:ext>
            </a:extLst>
          </p:cNvPr>
          <p:cNvSpPr/>
          <p:nvPr/>
        </p:nvSpPr>
        <p:spPr>
          <a:xfrm>
            <a:off x="1115616" y="3933056"/>
            <a:ext cx="1080120" cy="6955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1" name="Immagine 10">
            <a:extLst>
              <a:ext uri="{FF2B5EF4-FFF2-40B4-BE49-F238E27FC236}">
                <a16:creationId xmlns:a16="http://schemas.microsoft.com/office/drawing/2014/main" id="{58153795-4925-C3F3-F067-4FF43D0C746C}"/>
              </a:ext>
            </a:extLst>
          </p:cNvPr>
          <p:cNvPicPr>
            <a:picLocks noChangeAspect="1"/>
          </p:cNvPicPr>
          <p:nvPr/>
        </p:nvPicPr>
        <p:blipFill>
          <a:blip r:embed="rId9"/>
          <a:stretch>
            <a:fillRect/>
          </a:stretch>
        </p:blipFill>
        <p:spPr>
          <a:xfrm>
            <a:off x="1119233" y="5159310"/>
            <a:ext cx="6111770" cy="1943268"/>
          </a:xfrm>
          <a:prstGeom prst="rect">
            <a:avLst/>
          </a:prstGeom>
        </p:spPr>
      </p:pic>
      <p:sp>
        <p:nvSpPr>
          <p:cNvPr id="12" name="Ovale 11">
            <a:extLst>
              <a:ext uri="{FF2B5EF4-FFF2-40B4-BE49-F238E27FC236}">
                <a16:creationId xmlns:a16="http://schemas.microsoft.com/office/drawing/2014/main" id="{D66DB827-3F7C-3612-E62F-125FA36C6F4B}"/>
              </a:ext>
            </a:extLst>
          </p:cNvPr>
          <p:cNvSpPr/>
          <p:nvPr/>
        </p:nvSpPr>
        <p:spPr>
          <a:xfrm>
            <a:off x="1128591" y="5783149"/>
            <a:ext cx="1080120" cy="6955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446306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5" grpId="0" animBg="1"/>
      <p:bldP spid="9" grpId="0" animBg="1"/>
      <p:bldP spid="1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84F956-CE03-DED4-EC70-D226D2CAB312}"/>
            </a:ext>
          </a:extLst>
        </p:cNvPr>
        <p:cNvGrpSpPr/>
        <p:nvPr/>
      </p:nvGrpSpPr>
      <p:grpSpPr>
        <a:xfrm>
          <a:off x="0" y="0"/>
          <a:ext cx="0" cy="0"/>
          <a:chOff x="0" y="0"/>
          <a:chExt cx="0" cy="0"/>
        </a:xfrm>
      </p:grpSpPr>
      <p:graphicFrame>
        <p:nvGraphicFramePr>
          <p:cNvPr id="3" name="Diagramma 2">
            <a:extLst>
              <a:ext uri="{FF2B5EF4-FFF2-40B4-BE49-F238E27FC236}">
                <a16:creationId xmlns:a16="http://schemas.microsoft.com/office/drawing/2014/main" id="{C21DB108-FC4B-E2A6-B1A4-8186E9EDAFDB}"/>
              </a:ext>
            </a:extLst>
          </p:cNvPr>
          <p:cNvGraphicFramePr/>
          <p:nvPr/>
        </p:nvGraphicFramePr>
        <p:xfrm>
          <a:off x="669242" y="172026"/>
          <a:ext cx="7776864" cy="6463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Ovale 7">
            <a:extLst>
              <a:ext uri="{FF2B5EF4-FFF2-40B4-BE49-F238E27FC236}">
                <a16:creationId xmlns:a16="http://schemas.microsoft.com/office/drawing/2014/main" id="{1C24D030-B5F7-452A-BAE5-981BDE5D2C53}"/>
              </a:ext>
            </a:extLst>
          </p:cNvPr>
          <p:cNvSpPr/>
          <p:nvPr/>
        </p:nvSpPr>
        <p:spPr>
          <a:xfrm>
            <a:off x="271128" y="152366"/>
            <a:ext cx="1080120" cy="6955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6" name="Immagine 5">
            <a:extLst>
              <a:ext uri="{FF2B5EF4-FFF2-40B4-BE49-F238E27FC236}">
                <a16:creationId xmlns:a16="http://schemas.microsoft.com/office/drawing/2014/main" id="{09BC5B89-8829-1447-5B05-8763A13FFA21}"/>
              </a:ext>
            </a:extLst>
          </p:cNvPr>
          <p:cNvPicPr>
            <a:picLocks noChangeAspect="1"/>
          </p:cNvPicPr>
          <p:nvPr/>
        </p:nvPicPr>
        <p:blipFill>
          <a:blip r:embed="rId7"/>
          <a:stretch>
            <a:fillRect/>
          </a:stretch>
        </p:blipFill>
        <p:spPr>
          <a:xfrm>
            <a:off x="1115616" y="799950"/>
            <a:ext cx="6180356" cy="2118544"/>
          </a:xfrm>
          <a:prstGeom prst="rect">
            <a:avLst/>
          </a:prstGeom>
        </p:spPr>
      </p:pic>
      <p:sp>
        <p:nvSpPr>
          <p:cNvPr id="10" name="Ovale 9">
            <a:extLst>
              <a:ext uri="{FF2B5EF4-FFF2-40B4-BE49-F238E27FC236}">
                <a16:creationId xmlns:a16="http://schemas.microsoft.com/office/drawing/2014/main" id="{20C107B4-973E-E43C-40E2-F11E2F7644E0}"/>
              </a:ext>
            </a:extLst>
          </p:cNvPr>
          <p:cNvSpPr/>
          <p:nvPr/>
        </p:nvSpPr>
        <p:spPr>
          <a:xfrm>
            <a:off x="1115616" y="1139122"/>
            <a:ext cx="1080120" cy="6955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4" name="Immagine 13">
            <a:extLst>
              <a:ext uri="{FF2B5EF4-FFF2-40B4-BE49-F238E27FC236}">
                <a16:creationId xmlns:a16="http://schemas.microsoft.com/office/drawing/2014/main" id="{0493FB9D-B466-0425-0B15-926F7449D3F0}"/>
              </a:ext>
            </a:extLst>
          </p:cNvPr>
          <p:cNvPicPr>
            <a:picLocks noChangeAspect="1"/>
          </p:cNvPicPr>
          <p:nvPr/>
        </p:nvPicPr>
        <p:blipFill>
          <a:blip r:embed="rId8"/>
          <a:stretch>
            <a:fillRect/>
          </a:stretch>
        </p:blipFill>
        <p:spPr>
          <a:xfrm>
            <a:off x="1115616" y="2780928"/>
            <a:ext cx="5989839" cy="2110923"/>
          </a:xfrm>
          <a:prstGeom prst="rect">
            <a:avLst/>
          </a:prstGeom>
        </p:spPr>
      </p:pic>
      <p:sp>
        <p:nvSpPr>
          <p:cNvPr id="15" name="Ovale 14">
            <a:extLst>
              <a:ext uri="{FF2B5EF4-FFF2-40B4-BE49-F238E27FC236}">
                <a16:creationId xmlns:a16="http://schemas.microsoft.com/office/drawing/2014/main" id="{01EF6D31-6475-CCB5-3E3C-BE1486B9E9C5}"/>
              </a:ext>
            </a:extLst>
          </p:cNvPr>
          <p:cNvSpPr/>
          <p:nvPr/>
        </p:nvSpPr>
        <p:spPr>
          <a:xfrm>
            <a:off x="1043608" y="3198623"/>
            <a:ext cx="1080120" cy="6955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2450785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F0267D-7C25-3110-45B4-200D67C68AE1}"/>
            </a:ext>
          </a:extLst>
        </p:cNvPr>
        <p:cNvGrpSpPr/>
        <p:nvPr/>
      </p:nvGrpSpPr>
      <p:grpSpPr>
        <a:xfrm>
          <a:off x="0" y="0"/>
          <a:ext cx="0" cy="0"/>
          <a:chOff x="0" y="0"/>
          <a:chExt cx="0" cy="0"/>
        </a:xfrm>
      </p:grpSpPr>
      <p:graphicFrame>
        <p:nvGraphicFramePr>
          <p:cNvPr id="3" name="Diagramma 2">
            <a:extLst>
              <a:ext uri="{FF2B5EF4-FFF2-40B4-BE49-F238E27FC236}">
                <a16:creationId xmlns:a16="http://schemas.microsoft.com/office/drawing/2014/main" id="{967045AC-EF6E-7487-ADE9-F1467F9EF94C}"/>
              </a:ext>
            </a:extLst>
          </p:cNvPr>
          <p:cNvGraphicFramePr/>
          <p:nvPr>
            <p:extLst>
              <p:ext uri="{D42A27DB-BD31-4B8C-83A1-F6EECF244321}">
                <p14:modId xmlns:p14="http://schemas.microsoft.com/office/powerpoint/2010/main" val="3042916458"/>
              </p:ext>
            </p:extLst>
          </p:nvPr>
        </p:nvGraphicFramePr>
        <p:xfrm>
          <a:off x="669242" y="172026"/>
          <a:ext cx="7776864" cy="6463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Ovale 7">
            <a:extLst>
              <a:ext uri="{FF2B5EF4-FFF2-40B4-BE49-F238E27FC236}">
                <a16:creationId xmlns:a16="http://schemas.microsoft.com/office/drawing/2014/main" id="{20C01BCD-C058-439D-5BB5-C097066B17C0}"/>
              </a:ext>
            </a:extLst>
          </p:cNvPr>
          <p:cNvSpPr/>
          <p:nvPr/>
        </p:nvSpPr>
        <p:spPr>
          <a:xfrm>
            <a:off x="271128" y="152366"/>
            <a:ext cx="1080120" cy="6955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2" name="Immagine 1">
            <a:extLst>
              <a:ext uri="{FF2B5EF4-FFF2-40B4-BE49-F238E27FC236}">
                <a16:creationId xmlns:a16="http://schemas.microsoft.com/office/drawing/2014/main" id="{A1C9204C-76D4-1917-08F6-76BF3BD8B1B9}"/>
              </a:ext>
            </a:extLst>
          </p:cNvPr>
          <p:cNvPicPr>
            <a:picLocks noChangeAspect="1"/>
          </p:cNvPicPr>
          <p:nvPr/>
        </p:nvPicPr>
        <p:blipFill>
          <a:blip r:embed="rId7"/>
          <a:srcRect t="7829"/>
          <a:stretch/>
        </p:blipFill>
        <p:spPr>
          <a:xfrm>
            <a:off x="1115616" y="1288976"/>
            <a:ext cx="6322100" cy="2781542"/>
          </a:xfrm>
          <a:prstGeom prst="rect">
            <a:avLst/>
          </a:prstGeom>
        </p:spPr>
      </p:pic>
      <p:pic>
        <p:nvPicPr>
          <p:cNvPr id="5" name="Immagine 4">
            <a:extLst>
              <a:ext uri="{FF2B5EF4-FFF2-40B4-BE49-F238E27FC236}">
                <a16:creationId xmlns:a16="http://schemas.microsoft.com/office/drawing/2014/main" id="{201C328E-56E3-9863-4E28-69881037EDE0}"/>
              </a:ext>
            </a:extLst>
          </p:cNvPr>
          <p:cNvPicPr>
            <a:picLocks noChangeAspect="1"/>
          </p:cNvPicPr>
          <p:nvPr/>
        </p:nvPicPr>
        <p:blipFill>
          <a:blip r:embed="rId8"/>
          <a:stretch>
            <a:fillRect/>
          </a:stretch>
        </p:blipFill>
        <p:spPr>
          <a:xfrm>
            <a:off x="1096237" y="4241019"/>
            <a:ext cx="5959356" cy="2781541"/>
          </a:xfrm>
          <a:prstGeom prst="rect">
            <a:avLst/>
          </a:prstGeom>
        </p:spPr>
      </p:pic>
      <p:sp>
        <p:nvSpPr>
          <p:cNvPr id="6" name="Ovale 5">
            <a:extLst>
              <a:ext uri="{FF2B5EF4-FFF2-40B4-BE49-F238E27FC236}">
                <a16:creationId xmlns:a16="http://schemas.microsoft.com/office/drawing/2014/main" id="{8A1B737B-9BA6-7881-49D7-5BCF727B3C78}"/>
              </a:ext>
            </a:extLst>
          </p:cNvPr>
          <p:cNvSpPr/>
          <p:nvPr/>
        </p:nvSpPr>
        <p:spPr>
          <a:xfrm>
            <a:off x="1117576" y="5877272"/>
            <a:ext cx="2662336" cy="6955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41330726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6" grpId="0" animBg="1"/>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Terme">
  <a:themeElements>
    <a:clrScheme name="Terme">
      <a:dk1>
        <a:srgbClr val="4D5B6B"/>
      </a:dk1>
      <a:lt1>
        <a:srgbClr val="FFFFFF"/>
      </a:lt1>
      <a:dk2>
        <a:srgbClr val="675D59"/>
      </a:dk2>
      <a:lt2>
        <a:srgbClr val="E8DED8"/>
      </a:lt2>
      <a:accent1>
        <a:srgbClr val="FF7605"/>
      </a:accent1>
      <a:accent2>
        <a:srgbClr val="7F7F7F"/>
      </a:accent2>
      <a:accent3>
        <a:srgbClr val="7F5185"/>
      </a:accent3>
      <a:accent4>
        <a:srgbClr val="89AAD3"/>
      </a:accent4>
      <a:accent5>
        <a:srgbClr val="8F5B4B"/>
      </a:accent5>
      <a:accent6>
        <a:srgbClr val="C84340"/>
      </a:accent6>
      <a:hlink>
        <a:srgbClr val="89AAD3"/>
      </a:hlink>
      <a:folHlink>
        <a:srgbClr val="795185"/>
      </a:folHlink>
    </a:clrScheme>
    <a:fontScheme name="Terme">
      <a:maj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bri"/>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r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15875" cap="flat" cmpd="sng" algn="ctr">
          <a:solidFill>
            <a:schemeClr val="phClr"/>
          </a:solidFill>
          <a:prstDash val="solid"/>
        </a:ln>
        <a:ln w="3175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63500" dist="38100" dir="8100000" rotWithShape="0">
              <a:srgbClr val="000000">
                <a:alpha val="45000"/>
              </a:srgbClr>
            </a:outerShdw>
          </a:effectLst>
        </a:effectStyle>
        <a:effectStyle>
          <a:effectLst>
            <a:outerShdw blurRad="101600" dist="63500" dir="8100000" rotWithShape="0">
              <a:srgbClr val="000000">
                <a:alpha val="40000"/>
              </a:srgbClr>
            </a:outerShdw>
          </a:effectLst>
          <a:scene3d>
            <a:camera prst="orthographicFront">
              <a:rot lat="0" lon="0" rev="0"/>
            </a:camera>
            <a:lightRig rig="threePt" dir="t">
              <a:rot lat="0" lon="0" rev="3000000"/>
            </a:lightRig>
          </a:scene3d>
          <a:sp3d>
            <a:bevelT h="19050"/>
          </a:sp3d>
        </a:effectStyle>
      </a:effectStyleLst>
      <a:bgFillStyleLst>
        <a:solidFill>
          <a:schemeClr val="phClr"/>
        </a:solidFill>
        <a:gradFill rotWithShape="1">
          <a:gsLst>
            <a:gs pos="0">
              <a:schemeClr val="phClr">
                <a:tint val="100000"/>
                <a:lumMod val="125000"/>
              </a:schemeClr>
            </a:gs>
            <a:gs pos="55000">
              <a:schemeClr val="phClr">
                <a:shade val="100000"/>
                <a:satMod val="100000"/>
                <a:lumMod val="100000"/>
              </a:schemeClr>
            </a:gs>
            <a:gs pos="100000">
              <a:schemeClr val="phClr">
                <a:shade val="90000"/>
                <a:satMod val="300000"/>
                <a:lumMod val="95000"/>
              </a:schemeClr>
            </a:gs>
          </a:gsLst>
          <a:lin ang="5400000" scaled="0"/>
        </a:gradFill>
        <a:blipFill>
          <a:blip xmlns:r="http://schemas.openxmlformats.org/officeDocument/2006/relationships" r:embed="rId1">
            <a:duotone>
              <a:schemeClr val="phClr">
                <a:shade val="80000"/>
              </a:schemeClr>
              <a:schemeClr val="phClr">
                <a:tint val="98000"/>
                <a:satMod val="130000"/>
              </a:schemeClr>
            </a:duotone>
          </a:blip>
          <a:tile tx="0" ty="0" sx="100000" sy="100000" flip="none" algn="tl"/>
        </a:blipFill>
      </a:bgFillStyleLst>
    </a:fmtScheme>
  </a:themeElements>
  <a:objectDefaults/>
  <a:extraClrSchemeLst/>
</a:theme>
</file>

<file path=ppt/theme/theme2.xml><?xml version="1.0" encoding="utf-8"?>
<a:theme xmlns:a="http://schemas.openxmlformats.org/drawingml/2006/main" name="Tema di 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TC101859868[[fn=Terme]]</Template>
  <TotalTime>31337</TotalTime>
  <Words>3310</Words>
  <Application>Microsoft Office PowerPoint</Application>
  <PresentationFormat>Presentazione su schermo (4:3)</PresentationFormat>
  <Paragraphs>268</Paragraphs>
  <Slides>29</Slides>
  <Notes>0</Notes>
  <HiddenSlides>0</HiddenSlides>
  <MMClips>0</MMClips>
  <ScaleCrop>false</ScaleCrop>
  <HeadingPairs>
    <vt:vector size="6" baseType="variant">
      <vt:variant>
        <vt:lpstr>Caratteri utilizzati</vt:lpstr>
      </vt:variant>
      <vt:variant>
        <vt:i4>3</vt:i4>
      </vt:variant>
      <vt:variant>
        <vt:lpstr>Tema</vt:lpstr>
      </vt:variant>
      <vt:variant>
        <vt:i4>1</vt:i4>
      </vt:variant>
      <vt:variant>
        <vt:lpstr>Titoli diapositive</vt:lpstr>
      </vt:variant>
      <vt:variant>
        <vt:i4>29</vt:i4>
      </vt:variant>
    </vt:vector>
  </HeadingPairs>
  <TitlesOfParts>
    <vt:vector size="33" baseType="lpstr">
      <vt:lpstr>Arial</vt:lpstr>
      <vt:lpstr>Calibri</vt:lpstr>
      <vt:lpstr>Udemy Sans</vt:lpstr>
      <vt:lpstr>Terme</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vector>
  </TitlesOfParts>
  <Company>x</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x</dc:creator>
  <cp:lastModifiedBy>Daniele Gobbo</cp:lastModifiedBy>
  <cp:revision>924</cp:revision>
  <dcterms:created xsi:type="dcterms:W3CDTF">2013-02-13T14:15:36Z</dcterms:created>
  <dcterms:modified xsi:type="dcterms:W3CDTF">2025-03-06T09:55:38Z</dcterms:modified>
</cp:coreProperties>
</file>